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58" r:id="rId2"/>
    <p:sldId id="257" r:id="rId3"/>
    <p:sldId id="304" r:id="rId4"/>
    <p:sldId id="306" r:id="rId5"/>
    <p:sldId id="312" r:id="rId6"/>
    <p:sldId id="310" r:id="rId7"/>
    <p:sldId id="313" r:id="rId8"/>
    <p:sldId id="314" r:id="rId9"/>
    <p:sldId id="315" r:id="rId10"/>
    <p:sldId id="316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C6F6"/>
    <a:srgbClr val="F488EC"/>
    <a:srgbClr val="F8B6F3"/>
    <a:srgbClr val="F7A7F1"/>
    <a:srgbClr val="FFFFCC"/>
    <a:srgbClr val="FFFF99"/>
    <a:srgbClr val="FF9900"/>
    <a:srgbClr val="F161E7"/>
    <a:srgbClr val="FFFF66"/>
    <a:srgbClr val="CA069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VY_32_INOVACE_12_Zájmena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085EAE-32C6-46F7-B355-3D9BA7994B8C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ED07329-A4D5-4E39-9333-B3AFEF9A065C}">
      <dgm:prSet phldrT="[Text]" custT="1"/>
      <dgm:spPr>
        <a:solidFill>
          <a:srgbClr val="FF9900"/>
        </a:solidFill>
        <a:ln w="12700"/>
      </dgm:spPr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Zájmena</a:t>
          </a:r>
          <a:endParaRPr lang="cs-CZ" sz="2400" b="1" dirty="0">
            <a:solidFill>
              <a:schemeClr val="tx1"/>
            </a:solidFill>
          </a:endParaRPr>
        </a:p>
      </dgm:t>
    </dgm:pt>
    <dgm:pt modelId="{F8343D53-165A-47A0-8843-470A7A4A830B}" type="parTrans" cxnId="{6B5AEE48-C76E-49C6-8897-77F91159C2A0}">
      <dgm:prSet/>
      <dgm:spPr/>
      <dgm:t>
        <a:bodyPr/>
        <a:lstStyle/>
        <a:p>
          <a:endParaRPr lang="cs-CZ"/>
        </a:p>
      </dgm:t>
    </dgm:pt>
    <dgm:pt modelId="{4C880AAE-9871-4524-870C-696CFC3BF790}" type="sibTrans" cxnId="{6B5AEE48-C76E-49C6-8897-77F91159C2A0}">
      <dgm:prSet/>
      <dgm:spPr/>
      <dgm:t>
        <a:bodyPr/>
        <a:lstStyle/>
        <a:p>
          <a:endParaRPr lang="cs-CZ"/>
        </a:p>
      </dgm:t>
    </dgm:pt>
    <dgm:pt modelId="{1B5C768A-F444-42EF-9EA8-A28FEDBCBBC1}">
      <dgm:prSet phldrT="[Text]" custT="1"/>
      <dgm:spPr>
        <a:solidFill>
          <a:srgbClr val="FFFF00"/>
        </a:solidFill>
        <a:ln w="12700"/>
      </dgm:spPr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osobní</a:t>
          </a:r>
          <a:endParaRPr lang="cs-CZ" sz="2000" b="1" dirty="0">
            <a:solidFill>
              <a:schemeClr val="tx1"/>
            </a:solidFill>
          </a:endParaRPr>
        </a:p>
      </dgm:t>
    </dgm:pt>
    <dgm:pt modelId="{6943BAC5-0A2E-4EED-B90D-72660160AAA1}" type="parTrans" cxnId="{952FCBB2-E209-405E-8067-8DD89AF452CD}">
      <dgm:prSet/>
      <dgm:spPr>
        <a:solidFill>
          <a:srgbClr val="FFFF00"/>
        </a:solidFill>
        <a:ln w="12700"/>
      </dgm:spPr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F08C078F-2774-4EB6-9CA6-48419726D456}" type="sibTrans" cxnId="{952FCBB2-E209-405E-8067-8DD89AF452CD}">
      <dgm:prSet/>
      <dgm:spPr/>
      <dgm:t>
        <a:bodyPr/>
        <a:lstStyle/>
        <a:p>
          <a:endParaRPr lang="cs-CZ"/>
        </a:p>
      </dgm:t>
    </dgm:pt>
    <dgm:pt modelId="{E9B656DA-9FFC-4499-9603-C2BC621E741F}">
      <dgm:prSet phldrT="[Text]" custT="1"/>
      <dgm:spPr>
        <a:solidFill>
          <a:srgbClr val="FFFF00"/>
        </a:solidFill>
        <a:ln w="12700"/>
      </dgm:spPr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přivlastňovací</a:t>
          </a:r>
          <a:endParaRPr lang="cs-CZ" sz="2000" b="1" dirty="0">
            <a:solidFill>
              <a:schemeClr val="tx1"/>
            </a:solidFill>
          </a:endParaRPr>
        </a:p>
      </dgm:t>
    </dgm:pt>
    <dgm:pt modelId="{B91CCC00-1432-40C4-B0E5-28D19370636C}" type="parTrans" cxnId="{49BFE0ED-9E00-4CCC-8348-888DDC006055}">
      <dgm:prSet/>
      <dgm:spPr>
        <a:solidFill>
          <a:srgbClr val="FFFF00"/>
        </a:solidFill>
        <a:ln w="12700"/>
      </dgm:spPr>
      <dgm:t>
        <a:bodyPr/>
        <a:lstStyle/>
        <a:p>
          <a:endParaRPr lang="cs-CZ"/>
        </a:p>
      </dgm:t>
    </dgm:pt>
    <dgm:pt modelId="{898D1665-8E6D-4761-B74F-4FBCD2E0FBE1}" type="sibTrans" cxnId="{49BFE0ED-9E00-4CCC-8348-888DDC006055}">
      <dgm:prSet/>
      <dgm:spPr/>
      <dgm:t>
        <a:bodyPr/>
        <a:lstStyle/>
        <a:p>
          <a:endParaRPr lang="cs-CZ"/>
        </a:p>
      </dgm:t>
    </dgm:pt>
    <dgm:pt modelId="{471161B9-C2FC-4C1F-AD33-36D9145ED132}">
      <dgm:prSet phldrT="[Text]" custT="1"/>
      <dgm:spPr>
        <a:solidFill>
          <a:srgbClr val="FFFF00"/>
        </a:solidFill>
        <a:ln w="12700"/>
      </dgm:spPr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ukazovací</a:t>
          </a:r>
          <a:endParaRPr lang="cs-CZ" sz="2000" b="1" dirty="0">
            <a:solidFill>
              <a:schemeClr val="tx1"/>
            </a:solidFill>
          </a:endParaRPr>
        </a:p>
      </dgm:t>
    </dgm:pt>
    <dgm:pt modelId="{95AC9A34-CCFA-4B78-A114-B383C75B8859}" type="parTrans" cxnId="{E8963E01-2C30-4F96-A7A5-6817CB7F7F62}">
      <dgm:prSet/>
      <dgm:spPr>
        <a:solidFill>
          <a:srgbClr val="FFFF00"/>
        </a:solidFill>
        <a:ln w="12700"/>
      </dgm:spPr>
      <dgm:t>
        <a:bodyPr/>
        <a:lstStyle/>
        <a:p>
          <a:endParaRPr lang="cs-CZ"/>
        </a:p>
      </dgm:t>
    </dgm:pt>
    <dgm:pt modelId="{8BA78DA9-3FF6-478B-B4DE-7D9CBCDC66C1}" type="sibTrans" cxnId="{E8963E01-2C30-4F96-A7A5-6817CB7F7F62}">
      <dgm:prSet/>
      <dgm:spPr/>
      <dgm:t>
        <a:bodyPr/>
        <a:lstStyle/>
        <a:p>
          <a:endParaRPr lang="cs-CZ"/>
        </a:p>
      </dgm:t>
    </dgm:pt>
    <dgm:pt modelId="{2A2D6634-0B8D-4347-A24D-ABD6AAF24823}">
      <dgm:prSet phldrT="[Text]" custT="1"/>
      <dgm:spPr>
        <a:solidFill>
          <a:srgbClr val="F7A7F1"/>
        </a:solidFill>
        <a:ln w="12700"/>
      </dgm:spPr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tázací</a:t>
          </a:r>
          <a:endParaRPr lang="cs-CZ" sz="2000" b="1" dirty="0">
            <a:solidFill>
              <a:schemeClr val="tx1"/>
            </a:solidFill>
          </a:endParaRPr>
        </a:p>
      </dgm:t>
    </dgm:pt>
    <dgm:pt modelId="{CFB12175-177E-441A-B129-4295D2F7A13A}" type="parTrans" cxnId="{F6F49B7A-CA1E-4758-ABB6-1B71723016DC}">
      <dgm:prSet/>
      <dgm:spPr>
        <a:solidFill>
          <a:srgbClr val="F7A7F1"/>
        </a:solidFill>
        <a:ln w="12700"/>
      </dgm:spPr>
      <dgm:t>
        <a:bodyPr/>
        <a:lstStyle/>
        <a:p>
          <a:endParaRPr lang="cs-CZ"/>
        </a:p>
      </dgm:t>
    </dgm:pt>
    <dgm:pt modelId="{1D410D36-BCA9-4DDC-ABEC-C664D0A99ADA}" type="sibTrans" cxnId="{F6F49B7A-CA1E-4758-ABB6-1B71723016DC}">
      <dgm:prSet/>
      <dgm:spPr/>
      <dgm:t>
        <a:bodyPr/>
        <a:lstStyle/>
        <a:p>
          <a:endParaRPr lang="cs-CZ"/>
        </a:p>
      </dgm:t>
    </dgm:pt>
    <dgm:pt modelId="{E4783280-B374-4F7F-9288-4B1B76DB0C3A}">
      <dgm:prSet phldrT="[Text]" custT="1"/>
      <dgm:spPr>
        <a:solidFill>
          <a:schemeClr val="accent3">
            <a:lumMod val="60000"/>
            <a:lumOff val="40000"/>
          </a:schemeClr>
        </a:solidFill>
        <a:ln w="12700"/>
      </dgm:spPr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záporná</a:t>
          </a:r>
          <a:endParaRPr lang="cs-CZ" sz="2000" b="1" dirty="0">
            <a:solidFill>
              <a:schemeClr val="tx1"/>
            </a:solidFill>
          </a:endParaRPr>
        </a:p>
      </dgm:t>
    </dgm:pt>
    <dgm:pt modelId="{B9DC2627-6B3E-4760-8ED5-C9E14747DF8F}" type="parTrans" cxnId="{3B26EC9C-58D5-453F-B5CD-7BD1508364AA}">
      <dgm:prSet/>
      <dgm:spPr>
        <a:solidFill>
          <a:schemeClr val="accent4"/>
        </a:solidFill>
        <a:ln w="12700"/>
      </dgm:spPr>
      <dgm:t>
        <a:bodyPr/>
        <a:lstStyle/>
        <a:p>
          <a:endParaRPr lang="cs-CZ"/>
        </a:p>
      </dgm:t>
    </dgm:pt>
    <dgm:pt modelId="{881059C3-1A2B-4E96-A882-06C2255DFC0D}" type="sibTrans" cxnId="{3B26EC9C-58D5-453F-B5CD-7BD1508364AA}">
      <dgm:prSet/>
      <dgm:spPr/>
      <dgm:t>
        <a:bodyPr/>
        <a:lstStyle/>
        <a:p>
          <a:endParaRPr lang="cs-CZ"/>
        </a:p>
      </dgm:t>
    </dgm:pt>
    <dgm:pt modelId="{56169531-08CF-42AA-9A90-413BF4DE6052}">
      <dgm:prSet phldrT="[Text]" custT="1"/>
      <dgm:spPr>
        <a:solidFill>
          <a:srgbClr val="F7A7F1"/>
        </a:solidFill>
        <a:ln w="12700"/>
      </dgm:spPr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vztažná</a:t>
          </a:r>
          <a:endParaRPr lang="cs-CZ" sz="2000" b="1" dirty="0">
            <a:solidFill>
              <a:schemeClr val="tx1"/>
            </a:solidFill>
          </a:endParaRPr>
        </a:p>
      </dgm:t>
    </dgm:pt>
    <dgm:pt modelId="{1932745A-9441-42D1-B322-3308D4E61701}" type="parTrans" cxnId="{982DADFB-4315-4B5C-A9D2-4EBC2952249E}">
      <dgm:prSet/>
      <dgm:spPr>
        <a:solidFill>
          <a:srgbClr val="F7A7F1"/>
        </a:solidFill>
        <a:ln w="12700"/>
      </dgm:spPr>
      <dgm:t>
        <a:bodyPr/>
        <a:lstStyle/>
        <a:p>
          <a:endParaRPr lang="cs-CZ"/>
        </a:p>
      </dgm:t>
    </dgm:pt>
    <dgm:pt modelId="{F1F95387-13C3-422A-BFDC-1A00F7ABBBC7}" type="sibTrans" cxnId="{982DADFB-4315-4B5C-A9D2-4EBC2952249E}">
      <dgm:prSet/>
      <dgm:spPr/>
      <dgm:t>
        <a:bodyPr/>
        <a:lstStyle/>
        <a:p>
          <a:endParaRPr lang="cs-CZ"/>
        </a:p>
      </dgm:t>
    </dgm:pt>
    <dgm:pt modelId="{8CA3227D-2A41-4BF2-9EDC-0B46C1911FF3}">
      <dgm:prSet phldrT="[Text]" custT="1"/>
      <dgm:spPr>
        <a:solidFill>
          <a:schemeClr val="accent3">
            <a:lumMod val="60000"/>
            <a:lumOff val="40000"/>
          </a:schemeClr>
        </a:solidFill>
        <a:ln w="12700"/>
      </dgm:spPr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neurčitá</a:t>
          </a:r>
          <a:endParaRPr lang="cs-CZ" sz="2000" b="1" dirty="0">
            <a:solidFill>
              <a:schemeClr val="tx1"/>
            </a:solidFill>
          </a:endParaRPr>
        </a:p>
      </dgm:t>
    </dgm:pt>
    <dgm:pt modelId="{5FEEFD5E-2A8C-43F4-9B59-DCD50CEAF908}" type="parTrans" cxnId="{01AA67CB-CE79-427E-B900-8D5ABE2C3B91}">
      <dgm:prSet/>
      <dgm:spPr>
        <a:solidFill>
          <a:schemeClr val="accent4"/>
        </a:solidFill>
        <a:ln w="12700"/>
      </dgm:spPr>
      <dgm:t>
        <a:bodyPr/>
        <a:lstStyle/>
        <a:p>
          <a:endParaRPr lang="cs-CZ"/>
        </a:p>
      </dgm:t>
    </dgm:pt>
    <dgm:pt modelId="{A6681B96-210F-4201-9799-FB3BBE8D0000}" type="sibTrans" cxnId="{01AA67CB-CE79-427E-B900-8D5ABE2C3B91}">
      <dgm:prSet/>
      <dgm:spPr/>
      <dgm:t>
        <a:bodyPr/>
        <a:lstStyle/>
        <a:p>
          <a:endParaRPr lang="cs-CZ"/>
        </a:p>
      </dgm:t>
    </dgm:pt>
    <dgm:pt modelId="{D1E1B1B9-706E-4604-BBA0-888699C9909A}" type="pres">
      <dgm:prSet presAssocID="{2D085EAE-32C6-46F7-B355-3D9BA7994B8C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FBAAD6F-40A2-40FF-9765-299F26C0FED8}" type="pres">
      <dgm:prSet presAssocID="{CED07329-A4D5-4E39-9333-B3AFEF9A065C}" presName="centerShape" presStyleLbl="node0" presStyleIdx="0" presStyleCnt="1" custScaleX="186616" custScaleY="72665" custLinFactNeighborX="-1850" custLinFactNeighborY="-628"/>
      <dgm:spPr/>
      <dgm:t>
        <a:bodyPr/>
        <a:lstStyle/>
        <a:p>
          <a:endParaRPr lang="cs-CZ"/>
        </a:p>
      </dgm:t>
    </dgm:pt>
    <dgm:pt modelId="{74ACD798-F5D0-4B96-B75C-03F7C8F76FE7}" type="pres">
      <dgm:prSet presAssocID="{6943BAC5-0A2E-4EED-B90D-72660160AAA1}" presName="parTrans" presStyleLbl="sibTrans2D1" presStyleIdx="0" presStyleCnt="7"/>
      <dgm:spPr/>
      <dgm:t>
        <a:bodyPr/>
        <a:lstStyle/>
        <a:p>
          <a:endParaRPr lang="cs-CZ"/>
        </a:p>
      </dgm:t>
    </dgm:pt>
    <dgm:pt modelId="{35E2433F-B586-4B2F-9832-6C6EDDF20B1D}" type="pres">
      <dgm:prSet presAssocID="{6943BAC5-0A2E-4EED-B90D-72660160AAA1}" presName="connectorText" presStyleLbl="sibTrans2D1" presStyleIdx="0" presStyleCnt="7"/>
      <dgm:spPr/>
      <dgm:t>
        <a:bodyPr/>
        <a:lstStyle/>
        <a:p>
          <a:endParaRPr lang="cs-CZ"/>
        </a:p>
      </dgm:t>
    </dgm:pt>
    <dgm:pt modelId="{18DD2E6C-D389-4E64-8AEE-D80CDBCD6CE7}" type="pres">
      <dgm:prSet presAssocID="{1B5C768A-F444-42EF-9EA8-A28FEDBCBBC1}" presName="node" presStyleLbl="node1" presStyleIdx="0" presStyleCnt="7" custScaleX="146039" custScaleY="58214" custRadScaleRad="95835" custRadScaleInc="17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40B2D0-97E8-4996-877D-319AE5B9513D}" type="pres">
      <dgm:prSet presAssocID="{B91CCC00-1432-40C4-B0E5-28D19370636C}" presName="parTrans" presStyleLbl="sibTrans2D1" presStyleIdx="1" presStyleCnt="7"/>
      <dgm:spPr/>
      <dgm:t>
        <a:bodyPr/>
        <a:lstStyle/>
        <a:p>
          <a:endParaRPr lang="cs-CZ"/>
        </a:p>
      </dgm:t>
    </dgm:pt>
    <dgm:pt modelId="{3DC6ACC6-5613-4EDF-8D44-694B90B74D05}" type="pres">
      <dgm:prSet presAssocID="{B91CCC00-1432-40C4-B0E5-28D19370636C}" presName="connectorText" presStyleLbl="sibTrans2D1" presStyleIdx="1" presStyleCnt="7"/>
      <dgm:spPr/>
      <dgm:t>
        <a:bodyPr/>
        <a:lstStyle/>
        <a:p>
          <a:endParaRPr lang="cs-CZ"/>
        </a:p>
      </dgm:t>
    </dgm:pt>
    <dgm:pt modelId="{0A0146E5-D630-49F6-83B0-4563E4728DCA}" type="pres">
      <dgm:prSet presAssocID="{E9B656DA-9FFC-4499-9603-C2BC621E741F}" presName="node" presStyleLbl="node1" presStyleIdx="1" presStyleCnt="7" custScaleX="188038" custScaleY="60235" custRadScaleRad="122569" custRadScaleInc="66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BDBC73-4F4D-407C-BB47-06FD4A0D6657}" type="pres">
      <dgm:prSet presAssocID="{95AC9A34-CCFA-4B78-A114-B383C75B8859}" presName="parTrans" presStyleLbl="sibTrans2D1" presStyleIdx="2" presStyleCnt="7"/>
      <dgm:spPr/>
      <dgm:t>
        <a:bodyPr/>
        <a:lstStyle/>
        <a:p>
          <a:endParaRPr lang="cs-CZ"/>
        </a:p>
      </dgm:t>
    </dgm:pt>
    <dgm:pt modelId="{7E4D79CB-AEA0-4AEA-BEE6-93B8F4DC4BF9}" type="pres">
      <dgm:prSet presAssocID="{95AC9A34-CCFA-4B78-A114-B383C75B8859}" presName="connectorText" presStyleLbl="sibTrans2D1" presStyleIdx="2" presStyleCnt="7"/>
      <dgm:spPr/>
      <dgm:t>
        <a:bodyPr/>
        <a:lstStyle/>
        <a:p>
          <a:endParaRPr lang="cs-CZ"/>
        </a:p>
      </dgm:t>
    </dgm:pt>
    <dgm:pt modelId="{F8272075-D29E-41C6-ACD2-CE99D13A9784}" type="pres">
      <dgm:prSet presAssocID="{471161B9-C2FC-4C1F-AD33-36D9145ED132}" presName="node" presStyleLbl="node1" presStyleIdx="2" presStyleCnt="7" custScaleX="135035" custScaleY="67588" custRadScaleRad="125696" custRadScaleInc="-109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472F0E-814E-43DD-9EBA-DA3B8979A6DC}" type="pres">
      <dgm:prSet presAssocID="{CFB12175-177E-441A-B129-4295D2F7A13A}" presName="parTrans" presStyleLbl="sibTrans2D1" presStyleIdx="3" presStyleCnt="7"/>
      <dgm:spPr/>
      <dgm:t>
        <a:bodyPr/>
        <a:lstStyle/>
        <a:p>
          <a:endParaRPr lang="cs-CZ"/>
        </a:p>
      </dgm:t>
    </dgm:pt>
    <dgm:pt modelId="{33D029DC-D175-442D-BFC6-595CE49AE0F4}" type="pres">
      <dgm:prSet presAssocID="{CFB12175-177E-441A-B129-4295D2F7A13A}" presName="connectorText" presStyleLbl="sibTrans2D1" presStyleIdx="3" presStyleCnt="7"/>
      <dgm:spPr/>
      <dgm:t>
        <a:bodyPr/>
        <a:lstStyle/>
        <a:p>
          <a:endParaRPr lang="cs-CZ"/>
        </a:p>
      </dgm:t>
    </dgm:pt>
    <dgm:pt modelId="{3C88EA12-5D16-4BC7-933E-0FD7BD88AFAC}" type="pres">
      <dgm:prSet presAssocID="{2A2D6634-0B8D-4347-A24D-ABD6AAF24823}" presName="node" presStyleLbl="node1" presStyleIdx="3" presStyleCnt="7" custScaleX="142138" custScaleY="57319" custRadScaleRad="99988" custRadScaleInc="-306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19AE00-D7AF-4567-BC65-2A46239288B7}" type="pres">
      <dgm:prSet presAssocID="{1932745A-9441-42D1-B322-3308D4E61701}" presName="parTrans" presStyleLbl="sibTrans2D1" presStyleIdx="4" presStyleCnt="7"/>
      <dgm:spPr/>
      <dgm:t>
        <a:bodyPr/>
        <a:lstStyle/>
        <a:p>
          <a:endParaRPr lang="cs-CZ"/>
        </a:p>
      </dgm:t>
    </dgm:pt>
    <dgm:pt modelId="{D991028C-7176-42DC-B0B8-9EF4DBB3AF3A}" type="pres">
      <dgm:prSet presAssocID="{1932745A-9441-42D1-B322-3308D4E61701}" presName="connectorText" presStyleLbl="sibTrans2D1" presStyleIdx="4" presStyleCnt="7"/>
      <dgm:spPr/>
      <dgm:t>
        <a:bodyPr/>
        <a:lstStyle/>
        <a:p>
          <a:endParaRPr lang="cs-CZ"/>
        </a:p>
      </dgm:t>
    </dgm:pt>
    <dgm:pt modelId="{780C5D94-1A29-4A1F-BB83-94E986DDFFA1}" type="pres">
      <dgm:prSet presAssocID="{56169531-08CF-42AA-9A90-413BF4DE6052}" presName="node" presStyleLbl="node1" presStyleIdx="4" presStyleCnt="7" custScaleX="138333" custScaleY="57319" custRadScaleRad="97456" custRadScaleInc="216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8C1683-A632-4AFD-8E9D-6092A0D99A37}" type="pres">
      <dgm:prSet presAssocID="{5FEEFD5E-2A8C-43F4-9B59-DCD50CEAF908}" presName="parTrans" presStyleLbl="sibTrans2D1" presStyleIdx="5" presStyleCnt="7"/>
      <dgm:spPr/>
      <dgm:t>
        <a:bodyPr/>
        <a:lstStyle/>
        <a:p>
          <a:endParaRPr lang="cs-CZ"/>
        </a:p>
      </dgm:t>
    </dgm:pt>
    <dgm:pt modelId="{F45DB1D0-E396-4C90-B8DE-0D185094E65E}" type="pres">
      <dgm:prSet presAssocID="{5FEEFD5E-2A8C-43F4-9B59-DCD50CEAF908}" presName="connectorText" presStyleLbl="sibTrans2D1" presStyleIdx="5" presStyleCnt="7"/>
      <dgm:spPr/>
      <dgm:t>
        <a:bodyPr/>
        <a:lstStyle/>
        <a:p>
          <a:endParaRPr lang="cs-CZ"/>
        </a:p>
      </dgm:t>
    </dgm:pt>
    <dgm:pt modelId="{0D5D2022-1F1E-4B1D-8CF8-720CC2191464}" type="pres">
      <dgm:prSet presAssocID="{8CA3227D-2A41-4BF2-9EDC-0B46C1911FF3}" presName="node" presStyleLbl="node1" presStyleIdx="5" presStyleCnt="7" custScaleX="148747" custScaleY="67655" custRadScaleRad="133011" custRadScaleInc="130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42B886-D20F-4F77-AFBA-3CD4D87A44DE}" type="pres">
      <dgm:prSet presAssocID="{B9DC2627-6B3E-4760-8ED5-C9E14747DF8F}" presName="parTrans" presStyleLbl="sibTrans2D1" presStyleIdx="6" presStyleCnt="7"/>
      <dgm:spPr/>
      <dgm:t>
        <a:bodyPr/>
        <a:lstStyle/>
        <a:p>
          <a:endParaRPr lang="cs-CZ"/>
        </a:p>
      </dgm:t>
    </dgm:pt>
    <dgm:pt modelId="{8A8FB38B-FBF4-43BD-A288-AAB7D1C7325E}" type="pres">
      <dgm:prSet presAssocID="{B9DC2627-6B3E-4760-8ED5-C9E14747DF8F}" presName="connectorText" presStyleLbl="sibTrans2D1" presStyleIdx="6" presStyleCnt="7"/>
      <dgm:spPr/>
      <dgm:t>
        <a:bodyPr/>
        <a:lstStyle/>
        <a:p>
          <a:endParaRPr lang="cs-CZ"/>
        </a:p>
      </dgm:t>
    </dgm:pt>
    <dgm:pt modelId="{27C85CC6-484B-431D-92B1-E350A99A5F6B}" type="pres">
      <dgm:prSet presAssocID="{E4783280-B374-4F7F-9288-4B1B76DB0C3A}" presName="node" presStyleLbl="node1" presStyleIdx="6" presStyleCnt="7" custScaleX="145569" custScaleY="53797" custRadScaleRad="109598" custRadScaleInc="-242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85929A-E18B-4EF0-AA9A-A52D8969AC3A}" type="presOf" srcId="{471161B9-C2FC-4C1F-AD33-36D9145ED132}" destId="{F8272075-D29E-41C6-ACD2-CE99D13A9784}" srcOrd="0" destOrd="0" presId="urn:microsoft.com/office/officeart/2005/8/layout/radial5"/>
    <dgm:cxn modelId="{379E046D-2260-4069-A43F-04DA0B22C59D}" type="presOf" srcId="{56169531-08CF-42AA-9A90-413BF4DE6052}" destId="{780C5D94-1A29-4A1F-BB83-94E986DDFFA1}" srcOrd="0" destOrd="0" presId="urn:microsoft.com/office/officeart/2005/8/layout/radial5"/>
    <dgm:cxn modelId="{55314D50-BAC7-4366-B139-AF1AE0BEA63F}" type="presOf" srcId="{CED07329-A4D5-4E39-9333-B3AFEF9A065C}" destId="{7FBAAD6F-40A2-40FF-9765-299F26C0FED8}" srcOrd="0" destOrd="0" presId="urn:microsoft.com/office/officeart/2005/8/layout/radial5"/>
    <dgm:cxn modelId="{982DADFB-4315-4B5C-A9D2-4EBC2952249E}" srcId="{CED07329-A4D5-4E39-9333-B3AFEF9A065C}" destId="{56169531-08CF-42AA-9A90-413BF4DE6052}" srcOrd="4" destOrd="0" parTransId="{1932745A-9441-42D1-B322-3308D4E61701}" sibTransId="{F1F95387-13C3-422A-BFDC-1A00F7ABBBC7}"/>
    <dgm:cxn modelId="{49BFE0ED-9E00-4CCC-8348-888DDC006055}" srcId="{CED07329-A4D5-4E39-9333-B3AFEF9A065C}" destId="{E9B656DA-9FFC-4499-9603-C2BC621E741F}" srcOrd="1" destOrd="0" parTransId="{B91CCC00-1432-40C4-B0E5-28D19370636C}" sibTransId="{898D1665-8E6D-4761-B74F-4FBCD2E0FBE1}"/>
    <dgm:cxn modelId="{8FE28751-8A26-46C6-B930-86E38BAAA2D8}" type="presOf" srcId="{B91CCC00-1432-40C4-B0E5-28D19370636C}" destId="{A140B2D0-97E8-4996-877D-319AE5B9513D}" srcOrd="0" destOrd="0" presId="urn:microsoft.com/office/officeart/2005/8/layout/radial5"/>
    <dgm:cxn modelId="{9A661E42-25FB-4E6E-90B9-05E6283F1577}" type="presOf" srcId="{95AC9A34-CCFA-4B78-A114-B383C75B8859}" destId="{03BDBC73-4F4D-407C-BB47-06FD4A0D6657}" srcOrd="0" destOrd="0" presId="urn:microsoft.com/office/officeart/2005/8/layout/radial5"/>
    <dgm:cxn modelId="{E30AF5DA-8AD5-4F51-913D-8BAF4F289A8E}" type="presOf" srcId="{1932745A-9441-42D1-B322-3308D4E61701}" destId="{E619AE00-D7AF-4567-BC65-2A46239288B7}" srcOrd="0" destOrd="0" presId="urn:microsoft.com/office/officeart/2005/8/layout/radial5"/>
    <dgm:cxn modelId="{B75B595B-16B1-4C23-BC5D-2F7737E79C10}" type="presOf" srcId="{E4783280-B374-4F7F-9288-4B1B76DB0C3A}" destId="{27C85CC6-484B-431D-92B1-E350A99A5F6B}" srcOrd="0" destOrd="0" presId="urn:microsoft.com/office/officeart/2005/8/layout/radial5"/>
    <dgm:cxn modelId="{993F2743-383C-48D7-883E-A1D222CC170C}" type="presOf" srcId="{95AC9A34-CCFA-4B78-A114-B383C75B8859}" destId="{7E4D79CB-AEA0-4AEA-BEE6-93B8F4DC4BF9}" srcOrd="1" destOrd="0" presId="urn:microsoft.com/office/officeart/2005/8/layout/radial5"/>
    <dgm:cxn modelId="{3B26EC9C-58D5-453F-B5CD-7BD1508364AA}" srcId="{CED07329-A4D5-4E39-9333-B3AFEF9A065C}" destId="{E4783280-B374-4F7F-9288-4B1B76DB0C3A}" srcOrd="6" destOrd="0" parTransId="{B9DC2627-6B3E-4760-8ED5-C9E14747DF8F}" sibTransId="{881059C3-1A2B-4E96-A882-06C2255DFC0D}"/>
    <dgm:cxn modelId="{55AF1D22-D896-4A3F-92C3-97E26A8F4E92}" type="presOf" srcId="{5FEEFD5E-2A8C-43F4-9B59-DCD50CEAF908}" destId="{3C8C1683-A632-4AFD-8E9D-6092A0D99A37}" srcOrd="0" destOrd="0" presId="urn:microsoft.com/office/officeart/2005/8/layout/radial5"/>
    <dgm:cxn modelId="{012CF19E-7A16-4F2C-9F62-C686398B0DFE}" type="presOf" srcId="{2A2D6634-0B8D-4347-A24D-ABD6AAF24823}" destId="{3C88EA12-5D16-4BC7-933E-0FD7BD88AFAC}" srcOrd="0" destOrd="0" presId="urn:microsoft.com/office/officeart/2005/8/layout/radial5"/>
    <dgm:cxn modelId="{AA1990BC-7008-4F12-BC5F-59850C8FE6EA}" type="presOf" srcId="{B9DC2627-6B3E-4760-8ED5-C9E14747DF8F}" destId="{8A8FB38B-FBF4-43BD-A288-AAB7D1C7325E}" srcOrd="1" destOrd="0" presId="urn:microsoft.com/office/officeart/2005/8/layout/radial5"/>
    <dgm:cxn modelId="{589412DA-0C66-4D63-B551-AC347BDDB794}" type="presOf" srcId="{8CA3227D-2A41-4BF2-9EDC-0B46C1911FF3}" destId="{0D5D2022-1F1E-4B1D-8CF8-720CC2191464}" srcOrd="0" destOrd="0" presId="urn:microsoft.com/office/officeart/2005/8/layout/radial5"/>
    <dgm:cxn modelId="{F1EE6F87-D862-47FC-8954-6AED8B133598}" type="presOf" srcId="{6943BAC5-0A2E-4EED-B90D-72660160AAA1}" destId="{35E2433F-B586-4B2F-9832-6C6EDDF20B1D}" srcOrd="1" destOrd="0" presId="urn:microsoft.com/office/officeart/2005/8/layout/radial5"/>
    <dgm:cxn modelId="{194AB25D-EF4B-4632-A03E-C834AA3E14FA}" type="presOf" srcId="{CFB12175-177E-441A-B129-4295D2F7A13A}" destId="{33D029DC-D175-442D-BFC6-595CE49AE0F4}" srcOrd="1" destOrd="0" presId="urn:microsoft.com/office/officeart/2005/8/layout/radial5"/>
    <dgm:cxn modelId="{01AA67CB-CE79-427E-B900-8D5ABE2C3B91}" srcId="{CED07329-A4D5-4E39-9333-B3AFEF9A065C}" destId="{8CA3227D-2A41-4BF2-9EDC-0B46C1911FF3}" srcOrd="5" destOrd="0" parTransId="{5FEEFD5E-2A8C-43F4-9B59-DCD50CEAF908}" sibTransId="{A6681B96-210F-4201-9799-FB3BBE8D0000}"/>
    <dgm:cxn modelId="{70C0884D-1475-477C-AABB-4B17D3DA0BC0}" type="presOf" srcId="{1932745A-9441-42D1-B322-3308D4E61701}" destId="{D991028C-7176-42DC-B0B8-9EF4DBB3AF3A}" srcOrd="1" destOrd="0" presId="urn:microsoft.com/office/officeart/2005/8/layout/radial5"/>
    <dgm:cxn modelId="{6B5AEE48-C76E-49C6-8897-77F91159C2A0}" srcId="{2D085EAE-32C6-46F7-B355-3D9BA7994B8C}" destId="{CED07329-A4D5-4E39-9333-B3AFEF9A065C}" srcOrd="0" destOrd="0" parTransId="{F8343D53-165A-47A0-8843-470A7A4A830B}" sibTransId="{4C880AAE-9871-4524-870C-696CFC3BF790}"/>
    <dgm:cxn modelId="{8A27B6D4-0F34-4437-87E5-F681B7B36EAD}" type="presOf" srcId="{6943BAC5-0A2E-4EED-B90D-72660160AAA1}" destId="{74ACD798-F5D0-4B96-B75C-03F7C8F76FE7}" srcOrd="0" destOrd="0" presId="urn:microsoft.com/office/officeart/2005/8/layout/radial5"/>
    <dgm:cxn modelId="{9A26D88D-31EE-49D0-932D-72CBE664C291}" type="presOf" srcId="{B9DC2627-6B3E-4760-8ED5-C9E14747DF8F}" destId="{7642B886-D20F-4F77-AFBA-3CD4D87A44DE}" srcOrd="0" destOrd="0" presId="urn:microsoft.com/office/officeart/2005/8/layout/radial5"/>
    <dgm:cxn modelId="{E8963E01-2C30-4F96-A7A5-6817CB7F7F62}" srcId="{CED07329-A4D5-4E39-9333-B3AFEF9A065C}" destId="{471161B9-C2FC-4C1F-AD33-36D9145ED132}" srcOrd="2" destOrd="0" parTransId="{95AC9A34-CCFA-4B78-A114-B383C75B8859}" sibTransId="{8BA78DA9-3FF6-478B-B4DE-7D9CBCDC66C1}"/>
    <dgm:cxn modelId="{2DF879D3-53B6-4C2B-A23E-C5E70E43B9B9}" type="presOf" srcId="{5FEEFD5E-2A8C-43F4-9B59-DCD50CEAF908}" destId="{F45DB1D0-E396-4C90-B8DE-0D185094E65E}" srcOrd="1" destOrd="0" presId="urn:microsoft.com/office/officeart/2005/8/layout/radial5"/>
    <dgm:cxn modelId="{D0E42788-DDE8-4720-BD80-3BB830BE7211}" type="presOf" srcId="{2D085EAE-32C6-46F7-B355-3D9BA7994B8C}" destId="{D1E1B1B9-706E-4604-BBA0-888699C9909A}" srcOrd="0" destOrd="0" presId="urn:microsoft.com/office/officeart/2005/8/layout/radial5"/>
    <dgm:cxn modelId="{AB604D14-AAF8-4521-8C34-7A8B7FB266CB}" type="presOf" srcId="{CFB12175-177E-441A-B129-4295D2F7A13A}" destId="{6E472F0E-814E-43DD-9EBA-DA3B8979A6DC}" srcOrd="0" destOrd="0" presId="urn:microsoft.com/office/officeart/2005/8/layout/radial5"/>
    <dgm:cxn modelId="{CAB15D18-039A-424C-9B0C-6F21D1D8E4F5}" type="presOf" srcId="{1B5C768A-F444-42EF-9EA8-A28FEDBCBBC1}" destId="{18DD2E6C-D389-4E64-8AEE-D80CDBCD6CE7}" srcOrd="0" destOrd="0" presId="urn:microsoft.com/office/officeart/2005/8/layout/radial5"/>
    <dgm:cxn modelId="{F6F49B7A-CA1E-4758-ABB6-1B71723016DC}" srcId="{CED07329-A4D5-4E39-9333-B3AFEF9A065C}" destId="{2A2D6634-0B8D-4347-A24D-ABD6AAF24823}" srcOrd="3" destOrd="0" parTransId="{CFB12175-177E-441A-B129-4295D2F7A13A}" sibTransId="{1D410D36-BCA9-4DDC-ABEC-C664D0A99ADA}"/>
    <dgm:cxn modelId="{CEE182F4-4288-4EDD-8CB0-45AC27EF97D2}" type="presOf" srcId="{B91CCC00-1432-40C4-B0E5-28D19370636C}" destId="{3DC6ACC6-5613-4EDF-8D44-694B90B74D05}" srcOrd="1" destOrd="0" presId="urn:microsoft.com/office/officeart/2005/8/layout/radial5"/>
    <dgm:cxn modelId="{097C6260-DD0B-4C91-BD7D-199D60D2637B}" type="presOf" srcId="{E9B656DA-9FFC-4499-9603-C2BC621E741F}" destId="{0A0146E5-D630-49F6-83B0-4563E4728DCA}" srcOrd="0" destOrd="0" presId="urn:microsoft.com/office/officeart/2005/8/layout/radial5"/>
    <dgm:cxn modelId="{952FCBB2-E209-405E-8067-8DD89AF452CD}" srcId="{CED07329-A4D5-4E39-9333-B3AFEF9A065C}" destId="{1B5C768A-F444-42EF-9EA8-A28FEDBCBBC1}" srcOrd="0" destOrd="0" parTransId="{6943BAC5-0A2E-4EED-B90D-72660160AAA1}" sibTransId="{F08C078F-2774-4EB6-9CA6-48419726D456}"/>
    <dgm:cxn modelId="{705EC78B-E06F-4DB7-A317-2C9E1997973A}" type="presParOf" srcId="{D1E1B1B9-706E-4604-BBA0-888699C9909A}" destId="{7FBAAD6F-40A2-40FF-9765-299F26C0FED8}" srcOrd="0" destOrd="0" presId="urn:microsoft.com/office/officeart/2005/8/layout/radial5"/>
    <dgm:cxn modelId="{6F49082A-3761-44A2-B32D-4DB872E1F484}" type="presParOf" srcId="{D1E1B1B9-706E-4604-BBA0-888699C9909A}" destId="{74ACD798-F5D0-4B96-B75C-03F7C8F76FE7}" srcOrd="1" destOrd="0" presId="urn:microsoft.com/office/officeart/2005/8/layout/radial5"/>
    <dgm:cxn modelId="{E4ED559C-53D3-4ADE-B5DB-F2F6838E3C68}" type="presParOf" srcId="{74ACD798-F5D0-4B96-B75C-03F7C8F76FE7}" destId="{35E2433F-B586-4B2F-9832-6C6EDDF20B1D}" srcOrd="0" destOrd="0" presId="urn:microsoft.com/office/officeart/2005/8/layout/radial5"/>
    <dgm:cxn modelId="{17A81592-E0AC-4368-874F-145831902517}" type="presParOf" srcId="{D1E1B1B9-706E-4604-BBA0-888699C9909A}" destId="{18DD2E6C-D389-4E64-8AEE-D80CDBCD6CE7}" srcOrd="2" destOrd="0" presId="urn:microsoft.com/office/officeart/2005/8/layout/radial5"/>
    <dgm:cxn modelId="{05993AD3-2FDD-4CA5-AC21-0A38D00D4844}" type="presParOf" srcId="{D1E1B1B9-706E-4604-BBA0-888699C9909A}" destId="{A140B2D0-97E8-4996-877D-319AE5B9513D}" srcOrd="3" destOrd="0" presId="urn:microsoft.com/office/officeart/2005/8/layout/radial5"/>
    <dgm:cxn modelId="{E0565C25-A28B-4AC0-AC51-3ADAD0195B75}" type="presParOf" srcId="{A140B2D0-97E8-4996-877D-319AE5B9513D}" destId="{3DC6ACC6-5613-4EDF-8D44-694B90B74D05}" srcOrd="0" destOrd="0" presId="urn:microsoft.com/office/officeart/2005/8/layout/radial5"/>
    <dgm:cxn modelId="{532DF271-FB59-42E6-B462-94216FE758F9}" type="presParOf" srcId="{D1E1B1B9-706E-4604-BBA0-888699C9909A}" destId="{0A0146E5-D630-49F6-83B0-4563E4728DCA}" srcOrd="4" destOrd="0" presId="urn:microsoft.com/office/officeart/2005/8/layout/radial5"/>
    <dgm:cxn modelId="{50958908-3A4F-422C-82EA-4453D48D61DB}" type="presParOf" srcId="{D1E1B1B9-706E-4604-BBA0-888699C9909A}" destId="{03BDBC73-4F4D-407C-BB47-06FD4A0D6657}" srcOrd="5" destOrd="0" presId="urn:microsoft.com/office/officeart/2005/8/layout/radial5"/>
    <dgm:cxn modelId="{6A87847D-5F14-4983-BDB8-AA0408161161}" type="presParOf" srcId="{03BDBC73-4F4D-407C-BB47-06FD4A0D6657}" destId="{7E4D79CB-AEA0-4AEA-BEE6-93B8F4DC4BF9}" srcOrd="0" destOrd="0" presId="urn:microsoft.com/office/officeart/2005/8/layout/radial5"/>
    <dgm:cxn modelId="{9FCE97EC-1242-4796-8FE1-4122F519A3B6}" type="presParOf" srcId="{D1E1B1B9-706E-4604-BBA0-888699C9909A}" destId="{F8272075-D29E-41C6-ACD2-CE99D13A9784}" srcOrd="6" destOrd="0" presId="urn:microsoft.com/office/officeart/2005/8/layout/radial5"/>
    <dgm:cxn modelId="{0227E8E9-7B41-4CA8-908B-49C26AE78F4F}" type="presParOf" srcId="{D1E1B1B9-706E-4604-BBA0-888699C9909A}" destId="{6E472F0E-814E-43DD-9EBA-DA3B8979A6DC}" srcOrd="7" destOrd="0" presId="urn:microsoft.com/office/officeart/2005/8/layout/radial5"/>
    <dgm:cxn modelId="{0D7A6759-915E-486A-AD72-FB0EC3AAC757}" type="presParOf" srcId="{6E472F0E-814E-43DD-9EBA-DA3B8979A6DC}" destId="{33D029DC-D175-442D-BFC6-595CE49AE0F4}" srcOrd="0" destOrd="0" presId="urn:microsoft.com/office/officeart/2005/8/layout/radial5"/>
    <dgm:cxn modelId="{E2F69F2F-E656-44AC-85AE-51B4EBF26E9C}" type="presParOf" srcId="{D1E1B1B9-706E-4604-BBA0-888699C9909A}" destId="{3C88EA12-5D16-4BC7-933E-0FD7BD88AFAC}" srcOrd="8" destOrd="0" presId="urn:microsoft.com/office/officeart/2005/8/layout/radial5"/>
    <dgm:cxn modelId="{16E95447-8484-48F1-9699-F9EFDF1740F4}" type="presParOf" srcId="{D1E1B1B9-706E-4604-BBA0-888699C9909A}" destId="{E619AE00-D7AF-4567-BC65-2A46239288B7}" srcOrd="9" destOrd="0" presId="urn:microsoft.com/office/officeart/2005/8/layout/radial5"/>
    <dgm:cxn modelId="{AE1B5656-BF56-49C4-A04D-5C2497F9499E}" type="presParOf" srcId="{E619AE00-D7AF-4567-BC65-2A46239288B7}" destId="{D991028C-7176-42DC-B0B8-9EF4DBB3AF3A}" srcOrd="0" destOrd="0" presId="urn:microsoft.com/office/officeart/2005/8/layout/radial5"/>
    <dgm:cxn modelId="{D3A560C0-F6B5-4CCC-97E0-732A169CE206}" type="presParOf" srcId="{D1E1B1B9-706E-4604-BBA0-888699C9909A}" destId="{780C5D94-1A29-4A1F-BB83-94E986DDFFA1}" srcOrd="10" destOrd="0" presId="urn:microsoft.com/office/officeart/2005/8/layout/radial5"/>
    <dgm:cxn modelId="{ED5A6D73-E17E-44EC-A5E8-B7B596927239}" type="presParOf" srcId="{D1E1B1B9-706E-4604-BBA0-888699C9909A}" destId="{3C8C1683-A632-4AFD-8E9D-6092A0D99A37}" srcOrd="11" destOrd="0" presId="urn:microsoft.com/office/officeart/2005/8/layout/radial5"/>
    <dgm:cxn modelId="{880306B4-0970-4644-AB96-3B1D86BC37F6}" type="presParOf" srcId="{3C8C1683-A632-4AFD-8E9D-6092A0D99A37}" destId="{F45DB1D0-E396-4C90-B8DE-0D185094E65E}" srcOrd="0" destOrd="0" presId="urn:microsoft.com/office/officeart/2005/8/layout/radial5"/>
    <dgm:cxn modelId="{6BD41780-5582-4513-A0BE-BCB488AF002D}" type="presParOf" srcId="{D1E1B1B9-706E-4604-BBA0-888699C9909A}" destId="{0D5D2022-1F1E-4B1D-8CF8-720CC2191464}" srcOrd="12" destOrd="0" presId="urn:microsoft.com/office/officeart/2005/8/layout/radial5"/>
    <dgm:cxn modelId="{952152A9-0719-4011-8AE2-A75564F1E00A}" type="presParOf" srcId="{D1E1B1B9-706E-4604-BBA0-888699C9909A}" destId="{7642B886-D20F-4F77-AFBA-3CD4D87A44DE}" srcOrd="13" destOrd="0" presId="urn:microsoft.com/office/officeart/2005/8/layout/radial5"/>
    <dgm:cxn modelId="{1550A454-E5D7-4419-8168-19644EB4612D}" type="presParOf" srcId="{7642B886-D20F-4F77-AFBA-3CD4D87A44DE}" destId="{8A8FB38B-FBF4-43BD-A288-AAB7D1C7325E}" srcOrd="0" destOrd="0" presId="urn:microsoft.com/office/officeart/2005/8/layout/radial5"/>
    <dgm:cxn modelId="{44789E79-BA1F-4D26-8649-663443FD5315}" type="presParOf" srcId="{D1E1B1B9-706E-4604-BBA0-888699C9909A}" destId="{27C85CC6-484B-431D-92B1-E350A99A5F6B}" srcOrd="14" destOrd="0" presId="urn:microsoft.com/office/officeart/2005/8/layout/radial5"/>
  </dgm:cxnLst>
  <dgm:bg>
    <a:noFill/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VY_32_INOVACE_12_Zájmena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FBAAD6F-40A2-40FF-9765-299F26C0FED8}">
      <dsp:nvSpPr>
        <dsp:cNvPr id="0" name=""/>
        <dsp:cNvSpPr/>
      </dsp:nvSpPr>
      <dsp:spPr>
        <a:xfrm>
          <a:off x="2501030" y="2462276"/>
          <a:ext cx="2208941" cy="860123"/>
        </a:xfrm>
        <a:prstGeom prst="ellipse">
          <a:avLst/>
        </a:prstGeom>
        <a:solidFill>
          <a:srgbClr val="FF9900"/>
        </a:solidFill>
        <a:ln w="1270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Zájmena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501030" y="2462276"/>
        <a:ext cx="2208941" cy="860123"/>
      </dsp:txXfrm>
    </dsp:sp>
    <dsp:sp modelId="{74ACD798-F5D0-4B96-B75C-03F7C8F76FE7}">
      <dsp:nvSpPr>
        <dsp:cNvPr id="0" name=""/>
        <dsp:cNvSpPr/>
      </dsp:nvSpPr>
      <dsp:spPr>
        <a:xfrm rot="16361497">
          <a:off x="3331617" y="1598845"/>
          <a:ext cx="643503" cy="550574"/>
        </a:xfrm>
        <a:prstGeom prst="rightArrow">
          <a:avLst>
            <a:gd name="adj1" fmla="val 60000"/>
            <a:gd name="adj2" fmla="val 50000"/>
          </a:avLst>
        </a:prstGeom>
        <a:solidFill>
          <a:srgbClr val="FFFF00"/>
        </a:solidFill>
        <a:ln w="12700"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>
            <a:solidFill>
              <a:schemeClr val="tx1"/>
            </a:solidFill>
          </a:endParaRPr>
        </a:p>
      </dsp:txBody>
      <dsp:txXfrm rot="16361497">
        <a:off x="3331617" y="1598845"/>
        <a:ext cx="643503" cy="550574"/>
      </dsp:txXfrm>
    </dsp:sp>
    <dsp:sp modelId="{18DD2E6C-D389-4E64-8AEE-D80CDBCD6CE7}">
      <dsp:nvSpPr>
        <dsp:cNvPr id="0" name=""/>
        <dsp:cNvSpPr/>
      </dsp:nvSpPr>
      <dsp:spPr>
        <a:xfrm>
          <a:off x="2638484" y="401193"/>
          <a:ext cx="2128376" cy="848412"/>
        </a:xfrm>
        <a:prstGeom prst="ellipse">
          <a:avLst/>
        </a:prstGeom>
        <a:solidFill>
          <a:srgbClr val="FFFF00"/>
        </a:solidFill>
        <a:ln w="1270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osobní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2638484" y="401193"/>
        <a:ext cx="2128376" cy="848412"/>
      </dsp:txXfrm>
    </dsp:sp>
    <dsp:sp modelId="{A140B2D0-97E8-4996-877D-319AE5B9513D}">
      <dsp:nvSpPr>
        <dsp:cNvPr id="0" name=""/>
        <dsp:cNvSpPr/>
      </dsp:nvSpPr>
      <dsp:spPr>
        <a:xfrm rot="20245495">
          <a:off x="4500247" y="2160852"/>
          <a:ext cx="405093" cy="550574"/>
        </a:xfrm>
        <a:prstGeom prst="rightArrow">
          <a:avLst>
            <a:gd name="adj1" fmla="val 60000"/>
            <a:gd name="adj2" fmla="val 50000"/>
          </a:avLst>
        </a:prstGeom>
        <a:solidFill>
          <a:srgbClr val="FFFF00"/>
        </a:solidFill>
        <a:ln w="12700"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 rot="20245495">
        <a:off x="4500247" y="2160852"/>
        <a:ext cx="405093" cy="550574"/>
      </dsp:txXfrm>
    </dsp:sp>
    <dsp:sp modelId="{0A0146E5-D630-49F6-83B0-4563E4728DCA}">
      <dsp:nvSpPr>
        <dsp:cNvPr id="0" name=""/>
        <dsp:cNvSpPr/>
      </dsp:nvSpPr>
      <dsp:spPr>
        <a:xfrm>
          <a:off x="4532337" y="1498398"/>
          <a:ext cx="2740470" cy="877866"/>
        </a:xfrm>
        <a:prstGeom prst="ellipse">
          <a:avLst/>
        </a:prstGeom>
        <a:solidFill>
          <a:srgbClr val="FFFF00"/>
        </a:solidFill>
        <a:ln w="1270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přivlastňovací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4532337" y="1498398"/>
        <a:ext cx="2740470" cy="877866"/>
      </dsp:txXfrm>
    </dsp:sp>
    <dsp:sp modelId="{03BDBC73-4F4D-407C-BB47-06FD4A0D6657}">
      <dsp:nvSpPr>
        <dsp:cNvPr id="0" name=""/>
        <dsp:cNvSpPr/>
      </dsp:nvSpPr>
      <dsp:spPr>
        <a:xfrm rot="641362">
          <a:off x="4764879" y="2875028"/>
          <a:ext cx="414632" cy="550574"/>
        </a:xfrm>
        <a:prstGeom prst="rightArrow">
          <a:avLst>
            <a:gd name="adj1" fmla="val 60000"/>
            <a:gd name="adj2" fmla="val 50000"/>
          </a:avLst>
        </a:prstGeom>
        <a:solidFill>
          <a:srgbClr val="FFFF00"/>
        </a:solidFill>
        <a:ln w="12700"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 rot="641362">
        <a:off x="4764879" y="2875028"/>
        <a:ext cx="414632" cy="550574"/>
      </dsp:txXfrm>
    </dsp:sp>
    <dsp:sp modelId="{F8272075-D29E-41C6-ACD2-CE99D13A9784}">
      <dsp:nvSpPr>
        <dsp:cNvPr id="0" name=""/>
        <dsp:cNvSpPr/>
      </dsp:nvSpPr>
      <dsp:spPr>
        <a:xfrm>
          <a:off x="5304804" y="2906323"/>
          <a:ext cx="1968003" cy="985029"/>
        </a:xfrm>
        <a:prstGeom prst="ellipse">
          <a:avLst/>
        </a:prstGeom>
        <a:solidFill>
          <a:srgbClr val="FFFF00"/>
        </a:solidFill>
        <a:ln w="1270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ukazovací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5304804" y="2906323"/>
        <a:ext cx="1968003" cy="985029"/>
      </dsp:txXfrm>
    </dsp:sp>
    <dsp:sp modelId="{6E472F0E-814E-43DD-9EBA-DA3B8979A6DC}">
      <dsp:nvSpPr>
        <dsp:cNvPr id="0" name=""/>
        <dsp:cNvSpPr/>
      </dsp:nvSpPr>
      <dsp:spPr>
        <a:xfrm rot="3304861">
          <a:off x="3911081" y="3531925"/>
          <a:ext cx="666191" cy="550574"/>
        </a:xfrm>
        <a:prstGeom prst="rightArrow">
          <a:avLst>
            <a:gd name="adj1" fmla="val 60000"/>
            <a:gd name="adj2" fmla="val 50000"/>
          </a:avLst>
        </a:prstGeom>
        <a:solidFill>
          <a:srgbClr val="F7A7F1"/>
        </a:solidFill>
        <a:ln w="12700"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 rot="3304861">
        <a:off x="3911081" y="3531925"/>
        <a:ext cx="666191" cy="550574"/>
      </dsp:txXfrm>
    </dsp:sp>
    <dsp:sp modelId="{3C88EA12-5D16-4BC7-933E-0FD7BD88AFAC}">
      <dsp:nvSpPr>
        <dsp:cNvPr id="0" name=""/>
        <dsp:cNvSpPr/>
      </dsp:nvSpPr>
      <dsp:spPr>
        <a:xfrm>
          <a:off x="3859639" y="4322376"/>
          <a:ext cx="2071522" cy="835368"/>
        </a:xfrm>
        <a:prstGeom prst="ellipse">
          <a:avLst/>
        </a:prstGeom>
        <a:solidFill>
          <a:srgbClr val="F7A7F1"/>
        </a:solidFill>
        <a:ln w="1270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tázací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3859639" y="4322376"/>
        <a:ext cx="2071522" cy="835368"/>
      </dsp:txXfrm>
    </dsp:sp>
    <dsp:sp modelId="{E619AE00-D7AF-4567-BC65-2A46239288B7}">
      <dsp:nvSpPr>
        <dsp:cNvPr id="0" name=""/>
        <dsp:cNvSpPr/>
      </dsp:nvSpPr>
      <dsp:spPr>
        <a:xfrm rot="7141196">
          <a:off x="2788588" y="3532251"/>
          <a:ext cx="618384" cy="550574"/>
        </a:xfrm>
        <a:prstGeom prst="rightArrow">
          <a:avLst>
            <a:gd name="adj1" fmla="val 60000"/>
            <a:gd name="adj2" fmla="val 50000"/>
          </a:avLst>
        </a:prstGeom>
        <a:solidFill>
          <a:srgbClr val="F7A7F1"/>
        </a:solidFill>
        <a:ln w="12700"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 rot="7141196">
        <a:off x="2788588" y="3532251"/>
        <a:ext cx="618384" cy="550574"/>
      </dsp:txXfrm>
    </dsp:sp>
    <dsp:sp modelId="{780C5D94-1A29-4A1F-BB83-94E986DDFFA1}">
      <dsp:nvSpPr>
        <dsp:cNvPr id="0" name=""/>
        <dsp:cNvSpPr/>
      </dsp:nvSpPr>
      <dsp:spPr>
        <a:xfrm>
          <a:off x="1572423" y="4322365"/>
          <a:ext cx="2016068" cy="835368"/>
        </a:xfrm>
        <a:prstGeom prst="ellipse">
          <a:avLst/>
        </a:prstGeom>
        <a:solidFill>
          <a:srgbClr val="F7A7F1"/>
        </a:solidFill>
        <a:ln w="1270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vztažná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1572423" y="4322365"/>
        <a:ext cx="2016068" cy="835368"/>
      </dsp:txXfrm>
    </dsp:sp>
    <dsp:sp modelId="{3C8C1683-A632-4AFD-8E9D-6092A0D99A37}">
      <dsp:nvSpPr>
        <dsp:cNvPr id="0" name=""/>
        <dsp:cNvSpPr/>
      </dsp:nvSpPr>
      <dsp:spPr>
        <a:xfrm rot="10117861">
          <a:off x="2209593" y="2867898"/>
          <a:ext cx="296717" cy="5505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/>
        </a:solidFill>
        <a:ln w="12700"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 rot="10117861">
        <a:off x="2209593" y="2867898"/>
        <a:ext cx="296717" cy="550574"/>
      </dsp:txXfrm>
    </dsp:sp>
    <dsp:sp modelId="{0D5D2022-1F1E-4B1D-8CF8-720CC2191464}">
      <dsp:nvSpPr>
        <dsp:cNvPr id="0" name=""/>
        <dsp:cNvSpPr/>
      </dsp:nvSpPr>
      <dsp:spPr>
        <a:xfrm>
          <a:off x="0" y="2906354"/>
          <a:ext cx="2167842" cy="986005"/>
        </a:xfrm>
        <a:prstGeom prst="ellipse">
          <a:avLst/>
        </a:prstGeom>
        <a:solidFill>
          <a:schemeClr val="accent3">
            <a:lumMod val="60000"/>
            <a:lumOff val="40000"/>
          </a:schemeClr>
        </a:solidFill>
        <a:ln w="1270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neurčitá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0" y="2906354"/>
        <a:ext cx="2167842" cy="986005"/>
      </dsp:txXfrm>
    </dsp:sp>
    <dsp:sp modelId="{7642B886-D20F-4F77-AFBA-3CD4D87A44DE}">
      <dsp:nvSpPr>
        <dsp:cNvPr id="0" name=""/>
        <dsp:cNvSpPr/>
      </dsp:nvSpPr>
      <dsp:spPr>
        <a:xfrm rot="12769421">
          <a:off x="2358401" y="1984509"/>
          <a:ext cx="532954" cy="5505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/>
        </a:solidFill>
        <a:ln w="12700"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 rot="12769421">
        <a:off x="2358401" y="1984509"/>
        <a:ext cx="532954" cy="550574"/>
      </dsp:txXfrm>
    </dsp:sp>
    <dsp:sp modelId="{27C85CC6-484B-431D-92B1-E350A99A5F6B}">
      <dsp:nvSpPr>
        <dsp:cNvPr id="0" name=""/>
        <dsp:cNvSpPr/>
      </dsp:nvSpPr>
      <dsp:spPr>
        <a:xfrm>
          <a:off x="601599" y="1246914"/>
          <a:ext cx="2121526" cy="784038"/>
        </a:xfrm>
        <a:prstGeom prst="ellipse">
          <a:avLst/>
        </a:prstGeom>
        <a:solidFill>
          <a:schemeClr val="accent3">
            <a:lumMod val="60000"/>
            <a:lumOff val="40000"/>
          </a:schemeClr>
        </a:solidFill>
        <a:ln w="1270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záporná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601599" y="1246914"/>
        <a:ext cx="2121526" cy="7840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2601705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poznáme zájmena.</a:t>
            </a:r>
          </a:p>
          <a:p>
            <a:r>
              <a:rPr lang="cs-CZ" dirty="0" smtClean="0"/>
              <a:t>Rozlišení zájmen od jiných slovních druhů.</a:t>
            </a:r>
          </a:p>
          <a:p>
            <a:r>
              <a:rPr lang="cs-CZ" dirty="0" smtClean="0"/>
              <a:t>Druhy zájmen a jejich rozlišení.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dirty="0" smtClean="0"/>
              <a:t>Vytvořeno 19. 8. </a:t>
            </a:r>
            <a:r>
              <a:rPr lang="cs-CZ" smtClean="0"/>
              <a:t>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60946" y="1040755"/>
            <a:ext cx="7914948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FF99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ZÁJMENA</a:t>
            </a:r>
            <a:endParaRPr lang="cs-CZ" sz="4400" b="1" dirty="0">
              <a:ln w="11430"/>
              <a:solidFill>
                <a:srgbClr val="FF99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20967" y="2204864"/>
            <a:ext cx="77048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FF9900"/>
              </a:buClr>
              <a:buSzPct val="120000"/>
              <a:buFont typeface="Wingdings" pitchFamily="2" charset="2"/>
              <a:buChar char="ü"/>
            </a:pPr>
            <a:r>
              <a:rPr lang="cs-CZ" sz="3200" b="1" dirty="0" smtClean="0"/>
              <a:t>Zájmena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zastupují</a:t>
            </a:r>
            <a:r>
              <a:rPr lang="cs-CZ" sz="3200" b="1" dirty="0" smtClean="0"/>
              <a:t> názvy osob, zvířat a věcí nebo na ně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ukazují</a:t>
            </a:r>
            <a:r>
              <a:rPr lang="cs-CZ" sz="3200" b="1" dirty="0" smtClean="0"/>
              <a:t>.</a:t>
            </a:r>
            <a:br>
              <a:rPr lang="cs-CZ" sz="3200" b="1" dirty="0" smtClean="0"/>
            </a:br>
            <a:endParaRPr lang="cs-CZ" sz="3200" b="1" dirty="0" smtClean="0"/>
          </a:p>
          <a:p>
            <a:pPr marL="457200" indent="-457200">
              <a:buClr>
                <a:srgbClr val="FF9900"/>
              </a:buClr>
              <a:buSzPct val="120000"/>
              <a:buFont typeface="Wingdings" pitchFamily="2" charset="2"/>
              <a:buChar char="ü"/>
            </a:pPr>
            <a:r>
              <a:rPr lang="cs-CZ" sz="3200" b="1" dirty="0" smtClean="0"/>
              <a:t>Jsou to slova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ohebná</a:t>
            </a:r>
            <a:r>
              <a:rPr lang="cs-CZ" sz="3200" b="1" dirty="0" smtClean="0"/>
              <a:t>.</a:t>
            </a:r>
            <a:br>
              <a:rPr lang="cs-CZ" sz="3200" b="1" dirty="0" smtClean="0"/>
            </a:br>
            <a:endParaRPr lang="cs-CZ" sz="3200" b="1" dirty="0" smtClean="0"/>
          </a:p>
          <a:p>
            <a:pPr marL="457200" indent="-457200">
              <a:buClr>
                <a:srgbClr val="FF9900"/>
              </a:buClr>
              <a:buSzPct val="120000"/>
              <a:buFont typeface="Wingdings" pitchFamily="2" charset="2"/>
              <a:buChar char="ü"/>
            </a:pPr>
            <a:r>
              <a:rPr lang="cs-CZ" sz="3200" b="1" dirty="0" smtClean="0"/>
              <a:t>Rozlišujeme různé druhy zájmen.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8805783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 tmFilter="0,0; .5, 1; 1, 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7185" y="1268760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zájmena do tajenky: </a:t>
            </a:r>
            <a:endParaRPr lang="cs-CZ" sz="32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1901839"/>
              </p:ext>
            </p:extLst>
          </p:nvPr>
        </p:nvGraphicFramePr>
        <p:xfrm>
          <a:off x="1043608" y="2348880"/>
          <a:ext cx="6984778" cy="20160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3240359"/>
                <a:gridCol w="534917"/>
                <a:gridCol w="534917"/>
                <a:gridCol w="534917"/>
                <a:gridCol w="534917"/>
                <a:gridCol w="534917"/>
                <a:gridCol w="534917"/>
                <a:gridCol w="534917"/>
              </a:tblGrid>
              <a:tr h="5040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sestřin,  se,  setři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jelen, jeli, její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někdo, nějak,</a:t>
                      </a:r>
                      <a:r>
                        <a:rPr lang="cs-CZ" sz="2400" b="1" baseline="0" dirty="0" smtClean="0"/>
                        <a:t> někam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můžu, můj, můra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962176" y="4917784"/>
            <a:ext cx="71410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Rozlišujeme  _______ druhů zájmen.</a:t>
            </a:r>
            <a:endParaRPr lang="cs-CZ" sz="32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878661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7185" y="1268760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zájmena do tajenky: </a:t>
            </a:r>
            <a:endParaRPr lang="cs-CZ" sz="32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4886576"/>
              </p:ext>
            </p:extLst>
          </p:nvPr>
        </p:nvGraphicFramePr>
        <p:xfrm>
          <a:off x="1043608" y="2348880"/>
          <a:ext cx="6984778" cy="20160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3240359"/>
                <a:gridCol w="534917"/>
                <a:gridCol w="534917"/>
                <a:gridCol w="534917"/>
                <a:gridCol w="534917"/>
                <a:gridCol w="534917"/>
                <a:gridCol w="534917"/>
                <a:gridCol w="534917"/>
              </a:tblGrid>
              <a:tr h="5040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sestřin,  se,  setři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jelen, jeli, její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někdo, nějak,</a:t>
                      </a:r>
                      <a:r>
                        <a:rPr lang="cs-CZ" sz="2400" b="1" baseline="0" dirty="0" smtClean="0"/>
                        <a:t> někam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Ě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můžu, můj, můra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Ů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962176" y="4917784"/>
            <a:ext cx="67387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Rozlišujeme  </a:t>
            </a:r>
            <a:r>
              <a:rPr lang="cs-CZ" sz="3200" b="1" u="sng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sedm</a:t>
            </a:r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druhů zájmen.</a:t>
            </a:r>
            <a:endParaRPr lang="cs-CZ" sz="32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82082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831938374"/>
              </p:ext>
            </p:extLst>
          </p:nvPr>
        </p:nvGraphicFramePr>
        <p:xfrm>
          <a:off x="899592" y="836712"/>
          <a:ext cx="7272808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434091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FBAAD6F-40A2-40FF-9765-299F26C0FE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5">
                                            <p:graphicEl>
                                              <a:dgm id="{7FBAAD6F-40A2-40FF-9765-299F26C0FE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4ACD798-F5D0-4B96-B75C-03F7C8F76F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5">
                                            <p:graphicEl>
                                              <a:dgm id="{74ACD798-F5D0-4B96-B75C-03F7C8F76F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8DD2E6C-D389-4E64-8AEE-D80CDBCD6C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5">
                                            <p:graphicEl>
                                              <a:dgm id="{18DD2E6C-D389-4E64-8AEE-D80CDBCD6C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140B2D0-97E8-4996-877D-319AE5B951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2000"/>
                                        <p:tgtEl>
                                          <p:spTgt spid="5">
                                            <p:graphicEl>
                                              <a:dgm id="{A140B2D0-97E8-4996-877D-319AE5B951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A0146E5-D630-49F6-83B0-4563E4728D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000"/>
                                        <p:tgtEl>
                                          <p:spTgt spid="5">
                                            <p:graphicEl>
                                              <a:dgm id="{0A0146E5-D630-49F6-83B0-4563E4728D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3BDBC73-4F4D-407C-BB47-06FD4A0D66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2000"/>
                                        <p:tgtEl>
                                          <p:spTgt spid="5">
                                            <p:graphicEl>
                                              <a:dgm id="{03BDBC73-4F4D-407C-BB47-06FD4A0D66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8272075-D29E-41C6-ACD2-CE99D13A97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000"/>
                                        <p:tgtEl>
                                          <p:spTgt spid="5">
                                            <p:graphicEl>
                                              <a:dgm id="{F8272075-D29E-41C6-ACD2-CE99D13A97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E472F0E-814E-43DD-9EBA-DA3B8979A6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2000"/>
                                        <p:tgtEl>
                                          <p:spTgt spid="5">
                                            <p:graphicEl>
                                              <a:dgm id="{6E472F0E-814E-43DD-9EBA-DA3B8979A6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C88EA12-5D16-4BC7-933E-0FD7BD88AF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2000"/>
                                        <p:tgtEl>
                                          <p:spTgt spid="5">
                                            <p:graphicEl>
                                              <a:dgm id="{3C88EA12-5D16-4BC7-933E-0FD7BD88AF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619AE00-D7AF-4567-BC65-2A46239288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2000"/>
                                        <p:tgtEl>
                                          <p:spTgt spid="5">
                                            <p:graphicEl>
                                              <a:dgm id="{E619AE00-D7AF-4567-BC65-2A46239288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80C5D94-1A29-4A1F-BB83-94E986DDFF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5">
                                            <p:graphicEl>
                                              <a:dgm id="{780C5D94-1A29-4A1F-BB83-94E986DDFF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C8C1683-A632-4AFD-8E9D-6092A0D99A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2000"/>
                                        <p:tgtEl>
                                          <p:spTgt spid="5">
                                            <p:graphicEl>
                                              <a:dgm id="{3C8C1683-A632-4AFD-8E9D-6092A0D99A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D5D2022-1F1E-4B1D-8CF8-720CC21914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2000"/>
                                        <p:tgtEl>
                                          <p:spTgt spid="5">
                                            <p:graphicEl>
                                              <a:dgm id="{0D5D2022-1F1E-4B1D-8CF8-720CC21914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642B886-D20F-4F77-AFBA-3CD4D87A44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2000"/>
                                        <p:tgtEl>
                                          <p:spTgt spid="5">
                                            <p:graphicEl>
                                              <a:dgm id="{7642B886-D20F-4F77-AFBA-3CD4D87A44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7C85CC6-484B-431D-92B1-E350A99A5F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2000"/>
                                        <p:tgtEl>
                                          <p:spTgt spid="5">
                                            <p:graphicEl>
                                              <a:dgm id="{27C85CC6-484B-431D-92B1-E350A99A5F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65370155"/>
              </p:ext>
            </p:extLst>
          </p:nvPr>
        </p:nvGraphicFramePr>
        <p:xfrm>
          <a:off x="827584" y="1412776"/>
          <a:ext cx="7488832" cy="44024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92288"/>
                <a:gridCol w="4896544"/>
              </a:tblGrid>
              <a:tr h="146748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osobní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já, ty, on, ona, ono, </a:t>
                      </a:r>
                    </a:p>
                    <a:p>
                      <a:r>
                        <a:rPr lang="cs-CZ" sz="2800" b="1" dirty="0" smtClean="0"/>
                        <a:t>my, vy, oni, ony, ona,</a:t>
                      </a:r>
                    </a:p>
                    <a:p>
                      <a:r>
                        <a:rPr lang="cs-CZ" sz="2800" b="1" dirty="0" smtClean="0"/>
                        <a:t>se, si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146748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přivlastňovací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můj, tvůj, jeho, její, </a:t>
                      </a:r>
                    </a:p>
                    <a:p>
                      <a:r>
                        <a:rPr lang="cs-CZ" sz="2800" b="1" dirty="0" smtClean="0"/>
                        <a:t>náš,</a:t>
                      </a:r>
                      <a:r>
                        <a:rPr lang="cs-CZ" sz="2800" b="1" baseline="0" dirty="0" smtClean="0"/>
                        <a:t> váš, jejich, svůj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146748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ukazovací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ten, tento, onen, takový,</a:t>
                      </a:r>
                    </a:p>
                    <a:p>
                      <a:r>
                        <a:rPr lang="cs-CZ" sz="2800" b="1" dirty="0" smtClean="0"/>
                        <a:t>týž,</a:t>
                      </a:r>
                      <a:r>
                        <a:rPr lang="cs-CZ" sz="2800" b="1" baseline="0" dirty="0" smtClean="0"/>
                        <a:t> tentýž, sám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670687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56360154"/>
              </p:ext>
            </p:extLst>
          </p:nvPr>
        </p:nvGraphicFramePr>
        <p:xfrm>
          <a:off x="827584" y="1988840"/>
          <a:ext cx="7488832" cy="29349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92288"/>
                <a:gridCol w="4896544"/>
              </a:tblGrid>
              <a:tr h="146748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tázací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88E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kdo, co, jaký, který, čí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B6F3"/>
                    </a:solidFill>
                  </a:tcPr>
                </a:tc>
              </a:tr>
              <a:tr h="146748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vztažná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88E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kdo, co, jaký,</a:t>
                      </a:r>
                      <a:r>
                        <a:rPr lang="cs-CZ" sz="2800" b="1" baseline="0" dirty="0" smtClean="0"/>
                        <a:t> který, čí, jenž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B6F3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771083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53557148"/>
              </p:ext>
            </p:extLst>
          </p:nvPr>
        </p:nvGraphicFramePr>
        <p:xfrm>
          <a:off x="827584" y="1124744"/>
          <a:ext cx="7488832" cy="4972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92288"/>
                <a:gridCol w="4896544"/>
              </a:tblGrid>
              <a:tr h="146748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neurčitá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ně</a:t>
                      </a:r>
                      <a:r>
                        <a:rPr lang="cs-CZ" sz="2800" b="1" dirty="0" smtClean="0"/>
                        <a:t>kdo, </a:t>
                      </a:r>
                      <a:r>
                        <a:rPr lang="cs-CZ" sz="2800" b="0" dirty="0" smtClean="0"/>
                        <a:t>ně</a:t>
                      </a:r>
                      <a:r>
                        <a:rPr lang="cs-CZ" sz="2800" b="1" dirty="0" smtClean="0"/>
                        <a:t>co, </a:t>
                      </a:r>
                      <a:r>
                        <a:rPr lang="cs-CZ" sz="2800" b="0" dirty="0" smtClean="0"/>
                        <a:t>ně</a:t>
                      </a:r>
                      <a:r>
                        <a:rPr lang="cs-CZ" sz="2800" b="1" dirty="0" smtClean="0"/>
                        <a:t>který, </a:t>
                      </a:r>
                      <a:r>
                        <a:rPr lang="cs-CZ" sz="2800" b="0" dirty="0" smtClean="0"/>
                        <a:t>ně</a:t>
                      </a:r>
                      <a:r>
                        <a:rPr lang="cs-CZ" sz="2800" b="1" dirty="0" smtClean="0"/>
                        <a:t>jaký, </a:t>
                      </a:r>
                      <a:r>
                        <a:rPr lang="cs-CZ" sz="2800" b="0" dirty="0" smtClean="0"/>
                        <a:t>ně</a:t>
                      </a:r>
                      <a:r>
                        <a:rPr lang="cs-CZ" sz="2800" b="1" dirty="0" smtClean="0"/>
                        <a:t>čí,</a:t>
                      </a:r>
                    </a:p>
                    <a:p>
                      <a:r>
                        <a:rPr lang="cs-CZ" sz="2800" b="0" dirty="0" smtClean="0"/>
                        <a:t>lec</a:t>
                      </a:r>
                      <a:r>
                        <a:rPr lang="cs-CZ" sz="2800" b="1" dirty="0" smtClean="0"/>
                        <a:t>kdo, </a:t>
                      </a:r>
                      <a:r>
                        <a:rPr lang="cs-CZ" sz="2800" b="0" dirty="0" smtClean="0"/>
                        <a:t>lec</a:t>
                      </a:r>
                      <a:r>
                        <a:rPr lang="cs-CZ" sz="2800" b="1" dirty="0" smtClean="0"/>
                        <a:t>co, </a:t>
                      </a:r>
                      <a:r>
                        <a:rPr lang="cs-CZ" sz="2800" b="0" dirty="0" smtClean="0"/>
                        <a:t>lec</a:t>
                      </a:r>
                      <a:r>
                        <a:rPr lang="cs-CZ" sz="2800" b="1" dirty="0" smtClean="0"/>
                        <a:t>který,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="0" baseline="0" dirty="0" smtClean="0"/>
                        <a:t>leda</a:t>
                      </a:r>
                      <a:r>
                        <a:rPr lang="cs-CZ" sz="2800" b="1" baseline="0" dirty="0" smtClean="0"/>
                        <a:t>jaký, </a:t>
                      </a:r>
                      <a:r>
                        <a:rPr lang="cs-CZ" sz="2800" b="0" baseline="0" dirty="0" smtClean="0"/>
                        <a:t>leda</a:t>
                      </a:r>
                      <a:r>
                        <a:rPr lang="cs-CZ" sz="2800" b="1" baseline="0" dirty="0" smtClean="0"/>
                        <a:t>kdo, </a:t>
                      </a:r>
                      <a:r>
                        <a:rPr lang="cs-CZ" sz="2800" b="0" baseline="0" dirty="0" smtClean="0"/>
                        <a:t>leda</a:t>
                      </a:r>
                      <a:r>
                        <a:rPr lang="cs-CZ" sz="2800" b="1" baseline="0" dirty="0" smtClean="0"/>
                        <a:t>co,</a:t>
                      </a:r>
                    </a:p>
                    <a:p>
                      <a:r>
                        <a:rPr lang="cs-CZ" sz="2800" b="0" baseline="0" dirty="0" smtClean="0"/>
                        <a:t>málo</a:t>
                      </a:r>
                      <a:r>
                        <a:rPr lang="cs-CZ" sz="2800" b="1" baseline="0" dirty="0" smtClean="0"/>
                        <a:t>kdo, </a:t>
                      </a:r>
                      <a:r>
                        <a:rPr lang="cs-CZ" sz="2800" b="0" baseline="0" dirty="0" smtClean="0"/>
                        <a:t>málo</a:t>
                      </a:r>
                      <a:r>
                        <a:rPr lang="cs-CZ" sz="2800" b="1" baseline="0" dirty="0" smtClean="0"/>
                        <a:t>co, </a:t>
                      </a:r>
                    </a:p>
                    <a:p>
                      <a:r>
                        <a:rPr lang="cs-CZ" sz="2800" b="1" baseline="0" dirty="0" smtClean="0"/>
                        <a:t>kdo</a:t>
                      </a:r>
                      <a:r>
                        <a:rPr lang="cs-CZ" sz="2800" b="0" baseline="0" dirty="0" smtClean="0"/>
                        <a:t>si</a:t>
                      </a:r>
                      <a:r>
                        <a:rPr lang="cs-CZ" sz="2800" b="1" baseline="0" dirty="0" smtClean="0"/>
                        <a:t>, co</a:t>
                      </a:r>
                      <a:r>
                        <a:rPr lang="cs-CZ" sz="2800" b="0" baseline="0" dirty="0" smtClean="0"/>
                        <a:t>si</a:t>
                      </a:r>
                      <a:r>
                        <a:rPr lang="cs-CZ" sz="2800" b="1" baseline="0" dirty="0" smtClean="0"/>
                        <a:t>, jaký</a:t>
                      </a:r>
                      <a:r>
                        <a:rPr lang="cs-CZ" sz="2800" b="0" baseline="0" dirty="0" smtClean="0"/>
                        <a:t>si</a:t>
                      </a:r>
                      <a:r>
                        <a:rPr lang="cs-CZ" sz="2800" b="1" baseline="0" dirty="0" smtClean="0"/>
                        <a:t>, čí</a:t>
                      </a:r>
                      <a:r>
                        <a:rPr lang="cs-CZ" sz="2800" b="0" baseline="0" dirty="0" smtClean="0"/>
                        <a:t>si</a:t>
                      </a:r>
                    </a:p>
                    <a:p>
                      <a:r>
                        <a:rPr lang="cs-CZ" sz="2800" b="1" baseline="0" dirty="0" smtClean="0"/>
                        <a:t>kdo</a:t>
                      </a:r>
                      <a:r>
                        <a:rPr lang="cs-CZ" sz="2800" b="0" baseline="0" dirty="0" smtClean="0"/>
                        <a:t>koli</a:t>
                      </a:r>
                      <a:r>
                        <a:rPr lang="cs-CZ" sz="2800" b="1" baseline="0" dirty="0" smtClean="0"/>
                        <a:t>, co</a:t>
                      </a:r>
                      <a:r>
                        <a:rPr lang="cs-CZ" sz="2800" b="0" baseline="0" dirty="0" smtClean="0"/>
                        <a:t>koli</a:t>
                      </a:r>
                      <a:r>
                        <a:rPr lang="cs-CZ" sz="2800" b="1" baseline="0" dirty="0" smtClean="0"/>
                        <a:t>, jaký</a:t>
                      </a:r>
                      <a:r>
                        <a:rPr lang="cs-CZ" sz="2800" b="0" baseline="0" dirty="0" smtClean="0"/>
                        <a:t>koli</a:t>
                      </a:r>
                      <a:r>
                        <a:rPr lang="cs-CZ" sz="2800" b="1" baseline="0" dirty="0" smtClean="0"/>
                        <a:t>, který</a:t>
                      </a:r>
                      <a:r>
                        <a:rPr lang="cs-CZ" sz="2800" b="0" baseline="0" dirty="0" smtClean="0"/>
                        <a:t>koli</a:t>
                      </a:r>
                      <a:r>
                        <a:rPr lang="cs-CZ" sz="2800" b="1" baseline="0" dirty="0" smtClean="0"/>
                        <a:t>, všechen, každý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46748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záporná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ni</a:t>
                      </a:r>
                      <a:r>
                        <a:rPr lang="cs-CZ" sz="2800" b="1" dirty="0" smtClean="0"/>
                        <a:t>kdo, nic, </a:t>
                      </a:r>
                      <a:r>
                        <a:rPr lang="cs-CZ" sz="2800" b="0" dirty="0" smtClean="0"/>
                        <a:t>ni</a:t>
                      </a:r>
                      <a:r>
                        <a:rPr lang="cs-CZ" sz="2800" b="1" dirty="0" smtClean="0"/>
                        <a:t>jaký,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="0" baseline="0" dirty="0" smtClean="0"/>
                        <a:t>ni</a:t>
                      </a:r>
                      <a:r>
                        <a:rPr lang="cs-CZ" sz="2800" b="1" baseline="0" dirty="0" smtClean="0"/>
                        <a:t>čí, žádný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3164768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4364"/>
            <a:ext cx="60069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Roztřiď zájmena podle druhů:</a:t>
            </a:r>
            <a:endParaRPr lang="cs-CZ" sz="32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72244" y="1848973"/>
            <a:ext cx="77601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něco, já, se, moje, jejich, jenž, nijaký, čísi, on, ten, sám,  kdo, žádný, svůj, kdosi, nic, který, co, takový</a:t>
            </a:r>
            <a:endParaRPr lang="cs-CZ" sz="24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9470586"/>
              </p:ext>
            </p:extLst>
          </p:nvPr>
        </p:nvGraphicFramePr>
        <p:xfrm>
          <a:off x="611560" y="2996952"/>
          <a:ext cx="7848869" cy="24333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21267"/>
                <a:gridCol w="1121267"/>
                <a:gridCol w="1121267"/>
                <a:gridCol w="1121267"/>
                <a:gridCol w="1121267"/>
                <a:gridCol w="1121267"/>
                <a:gridCol w="112126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88E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88E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6F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6F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6F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6F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6F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6F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6F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6F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6F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6F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372200" y="3573016"/>
            <a:ext cx="7598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něco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2244" y="3542025"/>
            <a:ext cx="4026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já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2244" y="3942135"/>
            <a:ext cx="4395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se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3542025"/>
            <a:ext cx="7970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moje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5696" y="3911144"/>
            <a:ext cx="8563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jejich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3573527"/>
            <a:ext cx="6960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jenž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3573527"/>
            <a:ext cx="9396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nijaký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53792" y="3942135"/>
            <a:ext cx="5966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čísi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8841" y="4311254"/>
            <a:ext cx="5020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on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3586897"/>
            <a:ext cx="5815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ten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10588" y="3941662"/>
            <a:ext cx="6799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sám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39952" y="3596332"/>
            <a:ext cx="6499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kdo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452320" y="3955808"/>
            <a:ext cx="9021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žádný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891865" y="4311254"/>
            <a:ext cx="6751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svůj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72200" y="4311254"/>
            <a:ext cx="8519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kdosi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624290" y="4311254"/>
            <a:ext cx="5581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nic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54415" y="3911144"/>
            <a:ext cx="8210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který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62958" y="4311254"/>
            <a:ext cx="4584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co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46197" y="4311254"/>
            <a:ext cx="9971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takový</a:t>
            </a:r>
            <a:endParaRPr lang="cs-CZ" sz="2000" b="1" dirty="0"/>
          </a:p>
        </p:txBody>
      </p:sp>
      <p:pic>
        <p:nvPicPr>
          <p:cNvPr id="3074" name="Picture 2" descr="C:\Users\spravce_2\AppData\Local\Microsoft\Windows\Temporary Internet Files\Content.IE5\8C7PJOBM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6488" y="5589240"/>
            <a:ext cx="1073770" cy="10230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ravce_2\AppData\Local\Microsoft\Windows\Temporary Internet Files\Content.IE5\D8JJ3BAN\MC900391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7246" y="5629866"/>
            <a:ext cx="622706" cy="941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C:\Users\spravce_2\AppData\Local\Microsoft\Windows\Temporary Internet Files\Content.IE5\D8JJ3BAN\MC900391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2958" y="5645729"/>
            <a:ext cx="622706" cy="941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spravce_2\AppData\Local\Microsoft\Windows\Temporary Internet Files\Content.IE5\D8JJ3BAN\MC900391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7445" y="5687318"/>
            <a:ext cx="622706" cy="941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784865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4091</TotalTime>
  <Words>366</Words>
  <Application>Microsoft Office PowerPoint</Application>
  <PresentationFormat>Předvádění na obrazovce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ANOTACE</vt:lpstr>
      <vt:lpstr>ZÁJMENA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399</cp:revision>
  <dcterms:created xsi:type="dcterms:W3CDTF">2011-06-20T10:40:08Z</dcterms:created>
  <dcterms:modified xsi:type="dcterms:W3CDTF">2013-05-16T10:33:59Z</dcterms:modified>
</cp:coreProperties>
</file>