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8" r:id="rId2"/>
    <p:sldId id="257" r:id="rId3"/>
    <p:sldId id="323" r:id="rId4"/>
    <p:sldId id="304" r:id="rId5"/>
    <p:sldId id="325" r:id="rId6"/>
    <p:sldId id="324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C6F6"/>
    <a:srgbClr val="F161E7"/>
    <a:srgbClr val="FFFF99"/>
    <a:srgbClr val="99FF99"/>
    <a:srgbClr val="CA0697"/>
    <a:srgbClr val="FFFFCC"/>
    <a:srgbClr val="F488EC"/>
    <a:srgbClr val="FFFF66"/>
    <a:srgbClr val="F8B6F3"/>
    <a:srgbClr val="F7A7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9DCAF9ED-07DC-4A11-8D7F-57B35C25682E}" styleName="Střední styl 1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0660B408-B3CF-4A94-85FC-2B1E0A45F4A2}" styleName="Tmavý styl 2 – zvýraznění 1/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91EBBBCC-DAD2-459C-BE2E-F6DE35CF9A28}" styleName="Tmavý styl 2 – zvýraznění 3/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71" autoAdjust="0"/>
  </p:normalViewPr>
  <p:slideViewPr>
    <p:cSldViewPr>
      <p:cViewPr>
        <p:scale>
          <a:sx n="90" d="100"/>
          <a:sy n="90" d="100"/>
        </p:scale>
        <p:origin x="-804" y="4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VY_32_INOVACE_15_Slovesa-osoba, číslo, čas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3EAF908-5894-4360-8D10-454EBD9A602C}" type="doc">
      <dgm:prSet loTypeId="urn:microsoft.com/office/officeart/2005/8/layout/radial1" loCatId="cycle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cs-CZ"/>
        </a:p>
      </dgm:t>
    </dgm:pt>
    <dgm:pt modelId="{CB165BB9-C022-4BEE-99FD-B54290E0ED5B}">
      <dgm:prSet phldrT="[Text]" custT="1"/>
      <dgm:spPr/>
      <dgm:t>
        <a:bodyPr/>
        <a:lstStyle/>
        <a:p>
          <a:r>
            <a:rPr lang="cs-CZ" sz="2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Slovesa</a:t>
          </a:r>
        </a:p>
        <a:p>
          <a:r>
            <a:rPr lang="cs-CZ" sz="2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se časují.</a:t>
          </a:r>
          <a:endParaRPr lang="cs-CZ" sz="2400" b="1" dirty="0">
            <a:solidFill>
              <a:srgbClr val="FF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968CFE75-1413-40C9-9F9B-320D408B0F50}" type="parTrans" cxnId="{1AE04F6A-772F-4639-A56B-DC754528D189}">
      <dgm:prSet/>
      <dgm:spPr/>
      <dgm:t>
        <a:bodyPr/>
        <a:lstStyle/>
        <a:p>
          <a:endParaRPr lang="cs-CZ"/>
        </a:p>
      </dgm:t>
    </dgm:pt>
    <dgm:pt modelId="{D203AD35-0CF0-4990-A742-A71728FBCCDC}" type="sibTrans" cxnId="{1AE04F6A-772F-4639-A56B-DC754528D189}">
      <dgm:prSet/>
      <dgm:spPr/>
      <dgm:t>
        <a:bodyPr/>
        <a:lstStyle/>
        <a:p>
          <a:endParaRPr lang="cs-CZ"/>
        </a:p>
      </dgm:t>
    </dgm:pt>
    <dgm:pt modelId="{9E8CA5CE-1499-46A4-96B5-C42E6749CF22}">
      <dgm:prSet phldrT="[Text]" custT="1"/>
      <dgm:spPr/>
      <dgm:t>
        <a:bodyPr/>
        <a:lstStyle/>
        <a:p>
          <a:r>
            <a:rPr lang="cs-CZ" sz="2400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Osoba</a:t>
          </a:r>
          <a:endParaRPr lang="cs-CZ" sz="2400" b="1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0B83D77-25BF-4A00-89E5-EDDCF938196F}" type="parTrans" cxnId="{167025FF-2BFE-40E9-B852-7AF8EDFA0564}">
      <dgm:prSet/>
      <dgm:spPr/>
      <dgm:t>
        <a:bodyPr/>
        <a:lstStyle/>
        <a:p>
          <a:endParaRPr lang="cs-CZ"/>
        </a:p>
      </dgm:t>
    </dgm:pt>
    <dgm:pt modelId="{F0E50902-8196-4F95-B654-759A6F68ADB2}" type="sibTrans" cxnId="{167025FF-2BFE-40E9-B852-7AF8EDFA0564}">
      <dgm:prSet/>
      <dgm:spPr/>
      <dgm:t>
        <a:bodyPr/>
        <a:lstStyle/>
        <a:p>
          <a:endParaRPr lang="cs-CZ"/>
        </a:p>
      </dgm:t>
    </dgm:pt>
    <dgm:pt modelId="{2EAAD7D3-6AC1-4F0D-AD74-BF7536598C94}">
      <dgm:prSet phldrT="[Text]" custT="1"/>
      <dgm:spPr/>
      <dgm:t>
        <a:bodyPr/>
        <a:lstStyle/>
        <a:p>
          <a:r>
            <a:rPr lang="cs-CZ" sz="2400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Číslo</a:t>
          </a:r>
          <a:endParaRPr lang="cs-CZ" sz="2400" b="1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2C9EB74F-FE05-47CC-B7D4-845A0BC8BFC1}" type="parTrans" cxnId="{1DB851FC-4A02-4D74-BCB3-899FA19001E4}">
      <dgm:prSet/>
      <dgm:spPr/>
      <dgm:t>
        <a:bodyPr/>
        <a:lstStyle/>
        <a:p>
          <a:endParaRPr lang="cs-CZ"/>
        </a:p>
      </dgm:t>
    </dgm:pt>
    <dgm:pt modelId="{4635C6F1-E3A6-4A92-A48D-47AD7A2E9080}" type="sibTrans" cxnId="{1DB851FC-4A02-4D74-BCB3-899FA19001E4}">
      <dgm:prSet/>
      <dgm:spPr/>
      <dgm:t>
        <a:bodyPr/>
        <a:lstStyle/>
        <a:p>
          <a:endParaRPr lang="cs-CZ"/>
        </a:p>
      </dgm:t>
    </dgm:pt>
    <dgm:pt modelId="{4381CABE-39B1-4881-B4B8-68CD53BA58A7}">
      <dgm:prSet phldrT="[Text]" custT="1"/>
      <dgm:spPr/>
      <dgm:t>
        <a:bodyPr/>
        <a:lstStyle/>
        <a:p>
          <a:r>
            <a:rPr lang="cs-CZ" sz="2400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Čas</a:t>
          </a:r>
          <a:endParaRPr lang="cs-CZ" sz="2400" b="1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2656DE21-6643-4F2F-9725-4928863D8433}" type="parTrans" cxnId="{1B4860EC-41B6-4C69-A001-0A4D04F4895F}">
      <dgm:prSet/>
      <dgm:spPr/>
      <dgm:t>
        <a:bodyPr/>
        <a:lstStyle/>
        <a:p>
          <a:endParaRPr lang="cs-CZ"/>
        </a:p>
      </dgm:t>
    </dgm:pt>
    <dgm:pt modelId="{18F68A58-03C9-442F-9EA2-B1E2FD60AF71}" type="sibTrans" cxnId="{1B4860EC-41B6-4C69-A001-0A4D04F4895F}">
      <dgm:prSet/>
      <dgm:spPr/>
      <dgm:t>
        <a:bodyPr/>
        <a:lstStyle/>
        <a:p>
          <a:endParaRPr lang="cs-CZ"/>
        </a:p>
      </dgm:t>
    </dgm:pt>
    <dgm:pt modelId="{2EB84AC3-923A-4CC0-88B7-C34D888D214C}">
      <dgm:prSet phldrT="[Text]" custT="1"/>
      <dgm:spPr/>
      <dgm:t>
        <a:bodyPr/>
        <a:lstStyle/>
        <a:p>
          <a:r>
            <a:rPr lang="cs-CZ" sz="2400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Způsob</a:t>
          </a:r>
          <a:endParaRPr lang="cs-CZ" sz="2400" b="1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67463AF6-1955-4886-9F8D-96770F1654E3}" type="parTrans" cxnId="{782DEFA6-F1C1-4F65-B2B9-6F1BF049A0C0}">
      <dgm:prSet/>
      <dgm:spPr/>
      <dgm:t>
        <a:bodyPr/>
        <a:lstStyle/>
        <a:p>
          <a:endParaRPr lang="cs-CZ"/>
        </a:p>
      </dgm:t>
    </dgm:pt>
    <dgm:pt modelId="{A590A96F-8D97-4245-B677-5F4B47A46147}" type="sibTrans" cxnId="{782DEFA6-F1C1-4F65-B2B9-6F1BF049A0C0}">
      <dgm:prSet/>
      <dgm:spPr/>
      <dgm:t>
        <a:bodyPr/>
        <a:lstStyle/>
        <a:p>
          <a:endParaRPr lang="cs-CZ"/>
        </a:p>
      </dgm:t>
    </dgm:pt>
    <dgm:pt modelId="{50570184-2C51-4403-B2BB-B202A07CE194}" type="pres">
      <dgm:prSet presAssocID="{C3EAF908-5894-4360-8D10-454EBD9A602C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BCEE93-4B3E-4B5C-B9FE-4CF3F9DC9B2C}" type="pres">
      <dgm:prSet presAssocID="{CB165BB9-C022-4BEE-99FD-B54290E0ED5B}" presName="centerShape" presStyleLbl="node0" presStyleIdx="0" presStyleCnt="1" custScaleX="161489" custScaleY="121117"/>
      <dgm:spPr/>
      <dgm:t>
        <a:bodyPr/>
        <a:lstStyle/>
        <a:p>
          <a:endParaRPr lang="cs-CZ"/>
        </a:p>
      </dgm:t>
    </dgm:pt>
    <dgm:pt modelId="{0F8E27B3-4E8E-4E66-98B3-36EBD1C38DDD}" type="pres">
      <dgm:prSet presAssocID="{E0B83D77-25BF-4A00-89E5-EDDCF938196F}" presName="Name9" presStyleLbl="parChTrans1D2" presStyleIdx="0" presStyleCnt="4"/>
      <dgm:spPr/>
      <dgm:t>
        <a:bodyPr/>
        <a:lstStyle/>
        <a:p>
          <a:endParaRPr lang="cs-CZ"/>
        </a:p>
      </dgm:t>
    </dgm:pt>
    <dgm:pt modelId="{231A0710-F5D7-4881-BC7C-990D33C5FC1F}" type="pres">
      <dgm:prSet presAssocID="{E0B83D77-25BF-4A00-89E5-EDDCF938196F}" presName="connTx" presStyleLbl="parChTrans1D2" presStyleIdx="0" presStyleCnt="4"/>
      <dgm:spPr/>
      <dgm:t>
        <a:bodyPr/>
        <a:lstStyle/>
        <a:p>
          <a:endParaRPr lang="cs-CZ"/>
        </a:p>
      </dgm:t>
    </dgm:pt>
    <dgm:pt modelId="{DACD9AE1-B288-44C7-A5F0-AB05B64B2968}" type="pres">
      <dgm:prSet presAssocID="{9E8CA5CE-1499-46A4-96B5-C42E6749CF22}" presName="node" presStyleLbl="node1" presStyleIdx="0" presStyleCnt="4" custScaleX="122306" custScaleY="71582" custRadScaleRad="114743" custRadScaleInc="-124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ED5EAB-D418-47D6-A7BD-46C047CE3746}" type="pres">
      <dgm:prSet presAssocID="{2C9EB74F-FE05-47CC-B7D4-845A0BC8BFC1}" presName="Name9" presStyleLbl="parChTrans1D2" presStyleIdx="1" presStyleCnt="4"/>
      <dgm:spPr/>
      <dgm:t>
        <a:bodyPr/>
        <a:lstStyle/>
        <a:p>
          <a:endParaRPr lang="cs-CZ"/>
        </a:p>
      </dgm:t>
    </dgm:pt>
    <dgm:pt modelId="{9AF685B5-7AAE-456A-A7FA-BCF01CECD784}" type="pres">
      <dgm:prSet presAssocID="{2C9EB74F-FE05-47CC-B7D4-845A0BC8BFC1}" presName="connTx" presStyleLbl="parChTrans1D2" presStyleIdx="1" presStyleCnt="4"/>
      <dgm:spPr/>
      <dgm:t>
        <a:bodyPr/>
        <a:lstStyle/>
        <a:p>
          <a:endParaRPr lang="cs-CZ"/>
        </a:p>
      </dgm:t>
    </dgm:pt>
    <dgm:pt modelId="{DD075078-6934-4FB6-BFF5-C443A8BCE204}" type="pres">
      <dgm:prSet presAssocID="{2EAAD7D3-6AC1-4F0D-AD74-BF7536598C94}" presName="node" presStyleLbl="node1" presStyleIdx="1" presStyleCnt="4" custScaleX="115786" custScaleY="77235" custRadScaleRad="132300" custRadScaleInc="367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083ECE-8558-4881-86C0-C7F44F647B3D}" type="pres">
      <dgm:prSet presAssocID="{2656DE21-6643-4F2F-9725-4928863D8433}" presName="Name9" presStyleLbl="parChTrans1D2" presStyleIdx="2" presStyleCnt="4"/>
      <dgm:spPr/>
      <dgm:t>
        <a:bodyPr/>
        <a:lstStyle/>
        <a:p>
          <a:endParaRPr lang="cs-CZ"/>
        </a:p>
      </dgm:t>
    </dgm:pt>
    <dgm:pt modelId="{044A0D24-5C8C-4F30-A6C4-CB3391F6F6B3}" type="pres">
      <dgm:prSet presAssocID="{2656DE21-6643-4F2F-9725-4928863D8433}" presName="connTx" presStyleLbl="parChTrans1D2" presStyleIdx="2" presStyleCnt="4"/>
      <dgm:spPr/>
      <dgm:t>
        <a:bodyPr/>
        <a:lstStyle/>
        <a:p>
          <a:endParaRPr lang="cs-CZ"/>
        </a:p>
      </dgm:t>
    </dgm:pt>
    <dgm:pt modelId="{977C232E-D8C2-4B18-9FF2-5E3833700F8E}" type="pres">
      <dgm:prSet presAssocID="{4381CABE-39B1-4881-B4B8-68CD53BA58A7}" presName="node" presStyleLbl="node1" presStyleIdx="2" presStyleCnt="4" custScaleX="113140" custScaleY="73112" custRadScaleRad="112021" custRadScaleInc="65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1475CD-270E-4963-9093-6D26696F7CD3}" type="pres">
      <dgm:prSet presAssocID="{67463AF6-1955-4886-9F8D-96770F1654E3}" presName="Name9" presStyleLbl="parChTrans1D2" presStyleIdx="3" presStyleCnt="4"/>
      <dgm:spPr/>
      <dgm:t>
        <a:bodyPr/>
        <a:lstStyle/>
        <a:p>
          <a:endParaRPr lang="cs-CZ"/>
        </a:p>
      </dgm:t>
    </dgm:pt>
    <dgm:pt modelId="{E5209280-511C-4061-A2F5-A85C795C441B}" type="pres">
      <dgm:prSet presAssocID="{67463AF6-1955-4886-9F8D-96770F1654E3}" presName="connTx" presStyleLbl="parChTrans1D2" presStyleIdx="3" presStyleCnt="4"/>
      <dgm:spPr/>
      <dgm:t>
        <a:bodyPr/>
        <a:lstStyle/>
        <a:p>
          <a:endParaRPr lang="cs-CZ"/>
        </a:p>
      </dgm:t>
    </dgm:pt>
    <dgm:pt modelId="{20DF8DBE-4A94-4E5D-8727-5460D6BCE435}" type="pres">
      <dgm:prSet presAssocID="{2EB84AC3-923A-4CC0-88B7-C34D888D214C}" presName="node" presStyleLbl="node1" presStyleIdx="3" presStyleCnt="4" custScaleX="130498" custScaleY="74461" custRadScaleRad="134501" custRadScaleInc="10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436ED76-482D-4608-9DD7-3D7E2D3B3FA7}" type="presOf" srcId="{2EB84AC3-923A-4CC0-88B7-C34D888D214C}" destId="{20DF8DBE-4A94-4E5D-8727-5460D6BCE435}" srcOrd="0" destOrd="0" presId="urn:microsoft.com/office/officeart/2005/8/layout/radial1"/>
    <dgm:cxn modelId="{575D0AAF-6BE4-431A-8DAA-311ABF17A00B}" type="presOf" srcId="{E0B83D77-25BF-4A00-89E5-EDDCF938196F}" destId="{231A0710-F5D7-4881-BC7C-990D33C5FC1F}" srcOrd="1" destOrd="0" presId="urn:microsoft.com/office/officeart/2005/8/layout/radial1"/>
    <dgm:cxn modelId="{2D896E52-C47E-4386-9FEC-1FD3E9DEAC50}" type="presOf" srcId="{2C9EB74F-FE05-47CC-B7D4-845A0BC8BFC1}" destId="{9AF685B5-7AAE-456A-A7FA-BCF01CECD784}" srcOrd="1" destOrd="0" presId="urn:microsoft.com/office/officeart/2005/8/layout/radial1"/>
    <dgm:cxn modelId="{03622F79-9178-4235-8C8C-D7CFB2329D41}" type="presOf" srcId="{67463AF6-1955-4886-9F8D-96770F1654E3}" destId="{061475CD-270E-4963-9093-6D26696F7CD3}" srcOrd="0" destOrd="0" presId="urn:microsoft.com/office/officeart/2005/8/layout/radial1"/>
    <dgm:cxn modelId="{29E33206-8C31-402E-BDC3-624F49B27FF8}" type="presOf" srcId="{C3EAF908-5894-4360-8D10-454EBD9A602C}" destId="{50570184-2C51-4403-B2BB-B202A07CE194}" srcOrd="0" destOrd="0" presId="urn:microsoft.com/office/officeart/2005/8/layout/radial1"/>
    <dgm:cxn modelId="{40B8030D-6248-4F07-B383-2FEDC5A6B012}" type="presOf" srcId="{9E8CA5CE-1499-46A4-96B5-C42E6749CF22}" destId="{DACD9AE1-B288-44C7-A5F0-AB05B64B2968}" srcOrd="0" destOrd="0" presId="urn:microsoft.com/office/officeart/2005/8/layout/radial1"/>
    <dgm:cxn modelId="{384FE486-6D3B-4747-8B1F-6445B79662CE}" type="presOf" srcId="{67463AF6-1955-4886-9F8D-96770F1654E3}" destId="{E5209280-511C-4061-A2F5-A85C795C441B}" srcOrd="1" destOrd="0" presId="urn:microsoft.com/office/officeart/2005/8/layout/radial1"/>
    <dgm:cxn modelId="{54E7FEE8-EDBD-4DA3-A78F-6FC3A4665F38}" type="presOf" srcId="{4381CABE-39B1-4881-B4B8-68CD53BA58A7}" destId="{977C232E-D8C2-4B18-9FF2-5E3833700F8E}" srcOrd="0" destOrd="0" presId="urn:microsoft.com/office/officeart/2005/8/layout/radial1"/>
    <dgm:cxn modelId="{21E4E07B-CB7D-4073-BAD5-9191BC686B35}" type="presOf" srcId="{CB165BB9-C022-4BEE-99FD-B54290E0ED5B}" destId="{78BCEE93-4B3E-4B5C-B9FE-4CF3F9DC9B2C}" srcOrd="0" destOrd="0" presId="urn:microsoft.com/office/officeart/2005/8/layout/radial1"/>
    <dgm:cxn modelId="{167025FF-2BFE-40E9-B852-7AF8EDFA0564}" srcId="{CB165BB9-C022-4BEE-99FD-B54290E0ED5B}" destId="{9E8CA5CE-1499-46A4-96B5-C42E6749CF22}" srcOrd="0" destOrd="0" parTransId="{E0B83D77-25BF-4A00-89E5-EDDCF938196F}" sibTransId="{F0E50902-8196-4F95-B654-759A6F68ADB2}"/>
    <dgm:cxn modelId="{18D0EEA0-A614-43F5-AFB7-4DA8888D6CCC}" type="presOf" srcId="{2EAAD7D3-6AC1-4F0D-AD74-BF7536598C94}" destId="{DD075078-6934-4FB6-BFF5-C443A8BCE204}" srcOrd="0" destOrd="0" presId="urn:microsoft.com/office/officeart/2005/8/layout/radial1"/>
    <dgm:cxn modelId="{782DEFA6-F1C1-4F65-B2B9-6F1BF049A0C0}" srcId="{CB165BB9-C022-4BEE-99FD-B54290E0ED5B}" destId="{2EB84AC3-923A-4CC0-88B7-C34D888D214C}" srcOrd="3" destOrd="0" parTransId="{67463AF6-1955-4886-9F8D-96770F1654E3}" sibTransId="{A590A96F-8D97-4245-B677-5F4B47A46147}"/>
    <dgm:cxn modelId="{8E049FD9-AC4E-424C-9774-78C33AC7D2A3}" type="presOf" srcId="{E0B83D77-25BF-4A00-89E5-EDDCF938196F}" destId="{0F8E27B3-4E8E-4E66-98B3-36EBD1C38DDD}" srcOrd="0" destOrd="0" presId="urn:microsoft.com/office/officeart/2005/8/layout/radial1"/>
    <dgm:cxn modelId="{688782C2-99C5-4644-8907-97A4AB7C9B8E}" type="presOf" srcId="{2656DE21-6643-4F2F-9725-4928863D8433}" destId="{9E083ECE-8558-4881-86C0-C7F44F647B3D}" srcOrd="0" destOrd="0" presId="urn:microsoft.com/office/officeart/2005/8/layout/radial1"/>
    <dgm:cxn modelId="{1B4860EC-41B6-4C69-A001-0A4D04F4895F}" srcId="{CB165BB9-C022-4BEE-99FD-B54290E0ED5B}" destId="{4381CABE-39B1-4881-B4B8-68CD53BA58A7}" srcOrd="2" destOrd="0" parTransId="{2656DE21-6643-4F2F-9725-4928863D8433}" sibTransId="{18F68A58-03C9-442F-9EA2-B1E2FD60AF71}"/>
    <dgm:cxn modelId="{1AE04F6A-772F-4639-A56B-DC754528D189}" srcId="{C3EAF908-5894-4360-8D10-454EBD9A602C}" destId="{CB165BB9-C022-4BEE-99FD-B54290E0ED5B}" srcOrd="0" destOrd="0" parTransId="{968CFE75-1413-40C9-9F9B-320D408B0F50}" sibTransId="{D203AD35-0CF0-4990-A742-A71728FBCCDC}"/>
    <dgm:cxn modelId="{1DB851FC-4A02-4D74-BCB3-899FA19001E4}" srcId="{CB165BB9-C022-4BEE-99FD-B54290E0ED5B}" destId="{2EAAD7D3-6AC1-4F0D-AD74-BF7536598C94}" srcOrd="1" destOrd="0" parTransId="{2C9EB74F-FE05-47CC-B7D4-845A0BC8BFC1}" sibTransId="{4635C6F1-E3A6-4A92-A48D-47AD7A2E9080}"/>
    <dgm:cxn modelId="{EB159ED9-E20F-4192-B148-E6548F588F0D}" type="presOf" srcId="{2C9EB74F-FE05-47CC-B7D4-845A0BC8BFC1}" destId="{3AED5EAB-D418-47D6-A7BD-46C047CE3746}" srcOrd="0" destOrd="0" presId="urn:microsoft.com/office/officeart/2005/8/layout/radial1"/>
    <dgm:cxn modelId="{1CC54B90-0EB8-4424-A274-1330EDFB9522}" type="presOf" srcId="{2656DE21-6643-4F2F-9725-4928863D8433}" destId="{044A0D24-5C8C-4F30-A6C4-CB3391F6F6B3}" srcOrd="1" destOrd="0" presId="urn:microsoft.com/office/officeart/2005/8/layout/radial1"/>
    <dgm:cxn modelId="{CDF0CF97-99A2-40AD-8AB0-A07025944275}" type="presParOf" srcId="{50570184-2C51-4403-B2BB-B202A07CE194}" destId="{78BCEE93-4B3E-4B5C-B9FE-4CF3F9DC9B2C}" srcOrd="0" destOrd="0" presId="urn:microsoft.com/office/officeart/2005/8/layout/radial1"/>
    <dgm:cxn modelId="{5DAC11B9-5414-46AE-B4AC-4676CAE476FA}" type="presParOf" srcId="{50570184-2C51-4403-B2BB-B202A07CE194}" destId="{0F8E27B3-4E8E-4E66-98B3-36EBD1C38DDD}" srcOrd="1" destOrd="0" presId="urn:microsoft.com/office/officeart/2005/8/layout/radial1"/>
    <dgm:cxn modelId="{ACAA9973-5161-4F2B-A69C-A1AF261A5FB4}" type="presParOf" srcId="{0F8E27B3-4E8E-4E66-98B3-36EBD1C38DDD}" destId="{231A0710-F5D7-4881-BC7C-990D33C5FC1F}" srcOrd="0" destOrd="0" presId="urn:microsoft.com/office/officeart/2005/8/layout/radial1"/>
    <dgm:cxn modelId="{E9D46D6E-8495-4F08-BFE4-8FBF5D6B1AC2}" type="presParOf" srcId="{50570184-2C51-4403-B2BB-B202A07CE194}" destId="{DACD9AE1-B288-44C7-A5F0-AB05B64B2968}" srcOrd="2" destOrd="0" presId="urn:microsoft.com/office/officeart/2005/8/layout/radial1"/>
    <dgm:cxn modelId="{AB924B93-AC0A-4366-BC5D-1ACF6B34CBD1}" type="presParOf" srcId="{50570184-2C51-4403-B2BB-B202A07CE194}" destId="{3AED5EAB-D418-47D6-A7BD-46C047CE3746}" srcOrd="3" destOrd="0" presId="urn:microsoft.com/office/officeart/2005/8/layout/radial1"/>
    <dgm:cxn modelId="{AFFC968C-E5D5-42B6-A09B-C3263C4F2FE7}" type="presParOf" srcId="{3AED5EAB-D418-47D6-A7BD-46C047CE3746}" destId="{9AF685B5-7AAE-456A-A7FA-BCF01CECD784}" srcOrd="0" destOrd="0" presId="urn:microsoft.com/office/officeart/2005/8/layout/radial1"/>
    <dgm:cxn modelId="{473BDC71-488A-4C78-821A-218F6250E98C}" type="presParOf" srcId="{50570184-2C51-4403-B2BB-B202A07CE194}" destId="{DD075078-6934-4FB6-BFF5-C443A8BCE204}" srcOrd="4" destOrd="0" presId="urn:microsoft.com/office/officeart/2005/8/layout/radial1"/>
    <dgm:cxn modelId="{2145938B-5CDC-4B95-9A95-8FAE0234B2BE}" type="presParOf" srcId="{50570184-2C51-4403-B2BB-B202A07CE194}" destId="{9E083ECE-8558-4881-86C0-C7F44F647B3D}" srcOrd="5" destOrd="0" presId="urn:microsoft.com/office/officeart/2005/8/layout/radial1"/>
    <dgm:cxn modelId="{69C26C92-A2E5-4434-A4B6-ECDE9903CE52}" type="presParOf" srcId="{9E083ECE-8558-4881-86C0-C7F44F647B3D}" destId="{044A0D24-5C8C-4F30-A6C4-CB3391F6F6B3}" srcOrd="0" destOrd="0" presId="urn:microsoft.com/office/officeart/2005/8/layout/radial1"/>
    <dgm:cxn modelId="{FEA10C08-C6A2-454C-896A-F45A51A94F3E}" type="presParOf" srcId="{50570184-2C51-4403-B2BB-B202A07CE194}" destId="{977C232E-D8C2-4B18-9FF2-5E3833700F8E}" srcOrd="6" destOrd="0" presId="urn:microsoft.com/office/officeart/2005/8/layout/radial1"/>
    <dgm:cxn modelId="{BC235F87-C227-4687-868E-90C283C6DF59}" type="presParOf" srcId="{50570184-2C51-4403-B2BB-B202A07CE194}" destId="{061475CD-270E-4963-9093-6D26696F7CD3}" srcOrd="7" destOrd="0" presId="urn:microsoft.com/office/officeart/2005/8/layout/radial1"/>
    <dgm:cxn modelId="{47FE2C59-0F91-4438-84F1-65933130835C}" type="presParOf" srcId="{061475CD-270E-4963-9093-6D26696F7CD3}" destId="{E5209280-511C-4061-A2F5-A85C795C441B}" srcOrd="0" destOrd="0" presId="urn:microsoft.com/office/officeart/2005/8/layout/radial1"/>
    <dgm:cxn modelId="{81BC5BBD-D6BB-4E93-9025-6E3953465E05}" type="presParOf" srcId="{50570184-2C51-4403-B2BB-B202A07CE194}" destId="{20DF8DBE-4A94-4E5D-8727-5460D6BCE435}" srcOrd="8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VY_32_INOVACE_15_Slovesa-osoba, číslo, čas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BCEE93-4B3E-4B5C-B9FE-4CF3F9DC9B2C}">
      <dsp:nvSpPr>
        <dsp:cNvPr id="0" name=""/>
        <dsp:cNvSpPr/>
      </dsp:nvSpPr>
      <dsp:spPr>
        <a:xfrm>
          <a:off x="3183797" y="1458520"/>
          <a:ext cx="1950868" cy="146315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Slovesa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se časují.</a:t>
          </a:r>
          <a:endParaRPr lang="cs-CZ" sz="2400" b="1" kern="1200" dirty="0">
            <a:solidFill>
              <a:srgbClr val="FF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3469495" y="1672794"/>
        <a:ext cx="1379472" cy="1034606"/>
      </dsp:txXfrm>
    </dsp:sp>
    <dsp:sp modelId="{0F8E27B3-4E8E-4E66-98B3-36EBD1C38DDD}">
      <dsp:nvSpPr>
        <dsp:cNvPr id="0" name=""/>
        <dsp:cNvSpPr/>
      </dsp:nvSpPr>
      <dsp:spPr>
        <a:xfrm rot="16165383">
          <a:off x="3851959" y="1148428"/>
          <a:ext cx="593831" cy="26422"/>
        </a:xfrm>
        <a:custGeom>
          <a:avLst/>
          <a:gdLst/>
          <a:ahLst/>
          <a:cxnLst/>
          <a:rect l="0" t="0" r="0" b="0"/>
          <a:pathLst>
            <a:path>
              <a:moveTo>
                <a:pt x="0" y="13211"/>
              </a:moveTo>
              <a:lnTo>
                <a:pt x="593831" y="13211"/>
              </a:lnTo>
            </a:path>
          </a:pathLst>
        </a:custGeom>
        <a:noFill/>
        <a:ln w="254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4134029" y="1146794"/>
        <a:ext cx="29691" cy="29691"/>
      </dsp:txXfrm>
    </dsp:sp>
    <dsp:sp modelId="{DACD9AE1-B288-44C7-A5F0-AB05B64B2968}">
      <dsp:nvSpPr>
        <dsp:cNvPr id="0" name=""/>
        <dsp:cNvSpPr/>
      </dsp:nvSpPr>
      <dsp:spPr>
        <a:xfrm>
          <a:off x="3402772" y="0"/>
          <a:ext cx="1477518" cy="86474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Osoba</a:t>
          </a:r>
          <a:endParaRPr lang="cs-CZ" sz="2400" b="1" kern="1200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3619150" y="126639"/>
        <a:ext cx="1044762" cy="611468"/>
      </dsp:txXfrm>
    </dsp:sp>
    <dsp:sp modelId="{3AED5EAB-D418-47D6-A7BD-46C047CE3746}">
      <dsp:nvSpPr>
        <dsp:cNvPr id="0" name=""/>
        <dsp:cNvSpPr/>
      </dsp:nvSpPr>
      <dsp:spPr>
        <a:xfrm rot="99117">
          <a:off x="5133861" y="2210854"/>
          <a:ext cx="406372" cy="26422"/>
        </a:xfrm>
        <a:custGeom>
          <a:avLst/>
          <a:gdLst/>
          <a:ahLst/>
          <a:cxnLst/>
          <a:rect l="0" t="0" r="0" b="0"/>
          <a:pathLst>
            <a:path>
              <a:moveTo>
                <a:pt x="0" y="13211"/>
              </a:moveTo>
              <a:lnTo>
                <a:pt x="406372" y="13211"/>
              </a:lnTo>
            </a:path>
          </a:pathLst>
        </a:custGeom>
        <a:noFill/>
        <a:ln w="254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326888" y="2213906"/>
        <a:ext cx="20318" cy="20318"/>
      </dsp:txXfrm>
    </dsp:sp>
    <dsp:sp modelId="{DD075078-6934-4FB6-BFF5-C443A8BCE204}">
      <dsp:nvSpPr>
        <dsp:cNvPr id="0" name=""/>
        <dsp:cNvSpPr/>
      </dsp:nvSpPr>
      <dsp:spPr>
        <a:xfrm>
          <a:off x="5539496" y="1783555"/>
          <a:ext cx="1398753" cy="9330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Číslo</a:t>
          </a:r>
          <a:endParaRPr lang="cs-CZ" sz="2400" b="1" kern="1200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5744339" y="1920195"/>
        <a:ext cx="989067" cy="659757"/>
      </dsp:txXfrm>
    </dsp:sp>
    <dsp:sp modelId="{9E083ECE-8558-4881-86C0-C7F44F647B3D}">
      <dsp:nvSpPr>
        <dsp:cNvPr id="0" name=""/>
        <dsp:cNvSpPr/>
      </dsp:nvSpPr>
      <dsp:spPr>
        <a:xfrm rot="5417805">
          <a:off x="3861655" y="3200728"/>
          <a:ext cx="584547" cy="26422"/>
        </a:xfrm>
        <a:custGeom>
          <a:avLst/>
          <a:gdLst/>
          <a:ahLst/>
          <a:cxnLst/>
          <a:rect l="0" t="0" r="0" b="0"/>
          <a:pathLst>
            <a:path>
              <a:moveTo>
                <a:pt x="0" y="13211"/>
              </a:moveTo>
              <a:lnTo>
                <a:pt x="584547" y="13211"/>
              </a:lnTo>
            </a:path>
          </a:pathLst>
        </a:custGeom>
        <a:noFill/>
        <a:ln w="254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4139315" y="3199325"/>
        <a:ext cx="29227" cy="29227"/>
      </dsp:txXfrm>
    </dsp:sp>
    <dsp:sp modelId="{977C232E-D8C2-4B18-9FF2-5E3833700F8E}">
      <dsp:nvSpPr>
        <dsp:cNvPr id="0" name=""/>
        <dsp:cNvSpPr/>
      </dsp:nvSpPr>
      <dsp:spPr>
        <a:xfrm>
          <a:off x="3466734" y="3506206"/>
          <a:ext cx="1366788" cy="88323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Čas</a:t>
          </a:r>
          <a:endParaRPr lang="cs-CZ" sz="2400" b="1" kern="1200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3666895" y="3635552"/>
        <a:ext cx="966466" cy="624538"/>
      </dsp:txXfrm>
    </dsp:sp>
    <dsp:sp modelId="{061475CD-270E-4963-9093-6D26696F7CD3}">
      <dsp:nvSpPr>
        <dsp:cNvPr id="0" name=""/>
        <dsp:cNvSpPr/>
      </dsp:nvSpPr>
      <dsp:spPr>
        <a:xfrm rot="10828782">
          <a:off x="2832337" y="2167248"/>
          <a:ext cx="351526" cy="26422"/>
        </a:xfrm>
        <a:custGeom>
          <a:avLst/>
          <a:gdLst/>
          <a:ahLst/>
          <a:cxnLst/>
          <a:rect l="0" t="0" r="0" b="0"/>
          <a:pathLst>
            <a:path>
              <a:moveTo>
                <a:pt x="0" y="13211"/>
              </a:moveTo>
              <a:lnTo>
                <a:pt x="351526" y="13211"/>
              </a:lnTo>
            </a:path>
          </a:pathLst>
        </a:custGeom>
        <a:noFill/>
        <a:ln w="254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00000">
        <a:off x="2999313" y="2171671"/>
        <a:ext cx="17576" cy="17576"/>
      </dsp:txXfrm>
    </dsp:sp>
    <dsp:sp modelId="{20DF8DBE-4A94-4E5D-8727-5460D6BCE435}">
      <dsp:nvSpPr>
        <dsp:cNvPr id="0" name=""/>
        <dsp:cNvSpPr/>
      </dsp:nvSpPr>
      <dsp:spPr>
        <a:xfrm>
          <a:off x="1255946" y="1722626"/>
          <a:ext cx="1576481" cy="89952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Způsob</a:t>
          </a:r>
          <a:endParaRPr lang="cs-CZ" sz="2400" b="1" kern="1200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486816" y="1854359"/>
        <a:ext cx="1114741" cy="6360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A5142D-898E-44EA-A570-3A26813776C0}" type="datetimeFigureOut">
              <a:rPr lang="cs-CZ" smtClean="0"/>
              <a:t>14.12.2011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947C61-3C2E-45E5-A312-7EACDC0243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378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14.12.2011</a:t>
            </a:fld>
            <a:endParaRPr lang="cs-CZ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pull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58749579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soba a číslo sloves.</a:t>
            </a:r>
          </a:p>
          <a:p>
            <a:r>
              <a:rPr lang="cs-CZ" dirty="0" smtClean="0"/>
              <a:t>Slovesný čas.</a:t>
            </a:r>
          </a:p>
          <a:p>
            <a:r>
              <a:rPr lang="cs-CZ" dirty="0" smtClean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Vytvořeno 2. 10. </a:t>
            </a:r>
            <a:r>
              <a:rPr lang="cs-CZ" smtClean="0"/>
              <a:t>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solidFill>
                  <a:srgbClr val="F488EC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SLOVESA</a:t>
            </a:r>
            <a:endParaRPr lang="cs-CZ" sz="4400" b="1" dirty="0">
              <a:ln w="11430"/>
              <a:solidFill>
                <a:srgbClr val="F488EC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4985829"/>
              </p:ext>
            </p:extLst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5002358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8BCEE93-4B3E-4B5C-B9FE-4CF3F9DC9B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graphicEl>
                                              <a:dgm id="{78BCEE93-4B3E-4B5C-B9FE-4CF3F9DC9B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F8E27B3-4E8E-4E66-98B3-36EBD1C38D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>
                                            <p:graphicEl>
                                              <a:dgm id="{0F8E27B3-4E8E-4E66-98B3-36EBD1C38DD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DACD9AE1-B288-44C7-A5F0-AB05B64B29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>
                                            <p:graphicEl>
                                              <a:dgm id="{DACD9AE1-B288-44C7-A5F0-AB05B64B296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AED5EAB-D418-47D6-A7BD-46C047CE37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>
                                            <p:graphicEl>
                                              <a:dgm id="{3AED5EAB-D418-47D6-A7BD-46C047CE37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DD075078-6934-4FB6-BFF5-C443A8BCE2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>
                                            <p:graphicEl>
                                              <a:dgm id="{DD075078-6934-4FB6-BFF5-C443A8BCE20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E083ECE-8558-4881-86C0-C7F44F647B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graphicEl>
                                              <a:dgm id="{9E083ECE-8558-4881-86C0-C7F44F647B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77C232E-D8C2-4B18-9FF2-5E3833700F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>
                                            <p:graphicEl>
                                              <a:dgm id="{977C232E-D8C2-4B18-9FF2-5E3833700F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61475CD-270E-4963-9093-6D26696F7C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>
                                            <p:graphicEl>
                                              <a:dgm id="{061475CD-270E-4963-9093-6D26696F7CD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0DF8DBE-4A94-4E5D-8727-5460D6BCE4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">
                                            <p:graphicEl>
                                              <a:dgm id="{20DF8DBE-4A94-4E5D-8727-5460D6BCE43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Graphic spid="7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7499" y="990047"/>
            <a:ext cx="4070525" cy="584775"/>
          </a:xfrm>
          <a:prstGeom prst="rect">
            <a:avLst/>
          </a:prstGeom>
          <a:solidFill>
            <a:srgbClr val="FFFFCC"/>
          </a:solidFill>
          <a:ln w="28575">
            <a:solidFill>
              <a:schemeClr val="accent1">
                <a:lumMod val="75000"/>
              </a:schemeClr>
            </a:solidFill>
            <a:prstDash val="solid"/>
          </a:ln>
        </p:spPr>
        <p:txBody>
          <a:bodyPr wrap="square" rtlCol="0">
            <a:spAutoFit/>
          </a:bodyPr>
          <a:lstStyle/>
          <a:p>
            <a:pPr>
              <a:buClr>
                <a:srgbClr val="F488EC"/>
              </a:buClr>
              <a:buSzPct val="120000"/>
            </a:pPr>
            <a:r>
              <a:rPr lang="cs-CZ" sz="3200" b="1" dirty="0">
                <a:solidFill>
                  <a:srgbClr val="CA0697"/>
                </a:solidFill>
              </a:rPr>
              <a:t>O</a:t>
            </a:r>
            <a:r>
              <a:rPr lang="cs-CZ" sz="3200" b="1" dirty="0" smtClean="0">
                <a:solidFill>
                  <a:srgbClr val="CA0697"/>
                </a:solidFill>
              </a:rPr>
              <a:t>soba a číslo sloves</a:t>
            </a:r>
            <a:endParaRPr lang="cs-CZ" sz="3200" b="1" dirty="0">
              <a:solidFill>
                <a:srgbClr val="CA0697"/>
              </a:solidFill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7824180"/>
              </p:ext>
            </p:extLst>
          </p:nvPr>
        </p:nvGraphicFramePr>
        <p:xfrm>
          <a:off x="706693" y="2348880"/>
          <a:ext cx="7177675" cy="1828800"/>
        </p:xfrm>
        <a:graphic>
          <a:graphicData uri="http://schemas.openxmlformats.org/drawingml/2006/table">
            <a:tbl>
              <a:tblPr firstRow="1">
                <a:tableStyleId>{91EBBBCC-DAD2-459C-BE2E-F6DE35CF9A28}</a:tableStyleId>
              </a:tblPr>
              <a:tblGrid>
                <a:gridCol w="1705067"/>
                <a:gridCol w="2880320"/>
                <a:gridCol w="2592288"/>
              </a:tblGrid>
              <a:tr h="370840">
                <a:tc>
                  <a:txBody>
                    <a:bodyPr/>
                    <a:lstStyle/>
                    <a:p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CA0697"/>
                          </a:solidFill>
                        </a:rPr>
                        <a:t>číslo jednotné</a:t>
                      </a:r>
                      <a:endParaRPr lang="cs-CZ" sz="2400" b="1" dirty="0">
                        <a:solidFill>
                          <a:srgbClr val="CA0697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CA0697"/>
                          </a:solidFill>
                        </a:rPr>
                        <a:t>číslo</a:t>
                      </a:r>
                      <a:r>
                        <a:rPr lang="cs-CZ" sz="2400" b="1" baseline="0" dirty="0" smtClean="0">
                          <a:solidFill>
                            <a:srgbClr val="CA0697"/>
                          </a:solidFill>
                        </a:rPr>
                        <a:t> množné</a:t>
                      </a:r>
                      <a:endParaRPr lang="cs-CZ" sz="2400" b="1" dirty="0">
                        <a:solidFill>
                          <a:srgbClr val="CA0697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CA0697"/>
                          </a:solidFill>
                        </a:rPr>
                        <a:t>1.osoba</a:t>
                      </a:r>
                      <a:endParaRPr lang="cs-CZ" sz="2400" b="1" dirty="0">
                        <a:solidFill>
                          <a:srgbClr val="CA0697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CA0697"/>
                          </a:solidFill>
                        </a:rPr>
                        <a:t>(já)    </a:t>
                      </a:r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vařím</a:t>
                      </a:r>
                      <a:endParaRPr lang="cs-CZ" sz="2400" b="1" dirty="0">
                        <a:solidFill>
                          <a:srgbClr val="CA0697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CA0697"/>
                          </a:solidFill>
                        </a:rPr>
                        <a:t>(my)  </a:t>
                      </a:r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vaříme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CA0697"/>
                          </a:solidFill>
                        </a:rPr>
                        <a:t>2.osoba</a:t>
                      </a:r>
                      <a:endParaRPr lang="cs-CZ" sz="2400" b="1" dirty="0">
                        <a:solidFill>
                          <a:srgbClr val="CA0697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CA0697"/>
                          </a:solidFill>
                        </a:rPr>
                        <a:t>(ty)    </a:t>
                      </a:r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vaříš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CA0697"/>
                          </a:solidFill>
                        </a:rPr>
                        <a:t>(vy)    </a:t>
                      </a:r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vaříte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CA0697"/>
                          </a:solidFill>
                        </a:rPr>
                        <a:t>3.osoba</a:t>
                      </a:r>
                      <a:endParaRPr lang="cs-CZ" sz="2400" b="1" dirty="0">
                        <a:solidFill>
                          <a:srgbClr val="CA0697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CA0697"/>
                          </a:solidFill>
                        </a:rPr>
                        <a:t>(on)   </a:t>
                      </a:r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vaří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CA0697"/>
                          </a:solidFill>
                        </a:rPr>
                        <a:t>(oni)  </a:t>
                      </a:r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vaří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50" name="Picture 2" descr="C:\Users\spravce_2\AppData\Local\Microsoft\Windows\Temporary Internet Files\Content.IE5\JQLS3JXF\MC9003791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1679" y="4509119"/>
            <a:ext cx="1728192" cy="19042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057834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7499" y="990047"/>
            <a:ext cx="4070525" cy="584775"/>
          </a:xfrm>
          <a:prstGeom prst="rect">
            <a:avLst/>
          </a:prstGeom>
          <a:solidFill>
            <a:srgbClr val="FFFFCC"/>
          </a:solidFill>
          <a:ln w="28575">
            <a:solidFill>
              <a:schemeClr val="accent1">
                <a:lumMod val="75000"/>
              </a:schemeClr>
            </a:solidFill>
            <a:prstDash val="solid"/>
          </a:ln>
        </p:spPr>
        <p:txBody>
          <a:bodyPr wrap="square" rtlCol="0">
            <a:spAutoFit/>
          </a:bodyPr>
          <a:lstStyle/>
          <a:p>
            <a:pPr>
              <a:buClr>
                <a:srgbClr val="F488EC"/>
              </a:buClr>
              <a:buSzPct val="120000"/>
            </a:pPr>
            <a:r>
              <a:rPr lang="cs-CZ" sz="3200" b="1" dirty="0" smtClean="0">
                <a:solidFill>
                  <a:srgbClr val="CA0697"/>
                </a:solidFill>
              </a:rPr>
              <a:t>Slovesný čas</a:t>
            </a:r>
            <a:endParaRPr lang="cs-CZ" sz="3200" b="1" dirty="0">
              <a:solidFill>
                <a:srgbClr val="CA0697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1013847"/>
              </p:ext>
            </p:extLst>
          </p:nvPr>
        </p:nvGraphicFramePr>
        <p:xfrm>
          <a:off x="741341" y="1916832"/>
          <a:ext cx="7710018" cy="320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5362"/>
                <a:gridCol w="1872208"/>
                <a:gridCol w="403244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CA0697"/>
                          </a:solidFill>
                        </a:rPr>
                        <a:t>Minulý</a:t>
                      </a:r>
                      <a:endParaRPr lang="cs-CZ" sz="2400" b="1" dirty="0">
                        <a:solidFill>
                          <a:srgbClr val="CA0697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CA0697"/>
                          </a:solidFill>
                        </a:rPr>
                        <a:t>Přítomný</a:t>
                      </a:r>
                      <a:endParaRPr lang="cs-CZ" sz="2400" b="1" dirty="0">
                        <a:solidFill>
                          <a:srgbClr val="CA0697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CA0697"/>
                          </a:solidFill>
                        </a:rPr>
                        <a:t>Budoucí</a:t>
                      </a:r>
                      <a:endParaRPr lang="cs-CZ" sz="2400" b="1" dirty="0">
                        <a:solidFill>
                          <a:srgbClr val="CA0697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vařil jsem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vařím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budu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vařit              uvařím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vařil jsi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vaříš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budeš vařit             uvaříš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vařil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vaří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bude vařit               uvaří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vařili jsme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vaříme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budeme vařit         uvaříme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vařili jste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vaříte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budete vařit           uvaříte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vařili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vaří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budou vařit            uvaří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</a:tr>
            </a:tbl>
          </a:graphicData>
        </a:graphic>
      </p:graphicFrame>
      <p:pic>
        <p:nvPicPr>
          <p:cNvPr id="3076" name="Picture 4" descr="C:\Users\spravce_2\AppData\Local\Microsoft\Windows\Temporary Internet Files\Content.IE5\8C7PJOBM\MM90023468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5229" y="5301208"/>
            <a:ext cx="1219200" cy="1219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spravce_2\AppData\Local\Microsoft\Windows\Temporary Internet Files\Content.IE5\8C7PJOBM\MM90023468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8824" y="5301208"/>
            <a:ext cx="1219200" cy="1219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Users\spravce_2\AppData\Local\Microsoft\Windows\Temporary Internet Files\Content.IE5\8C7PJOBM\MM90023468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5301208"/>
            <a:ext cx="1219200" cy="1219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843807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866082"/>
            <a:ext cx="57819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161E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Vyznač správný slovesný tvar.</a:t>
            </a:r>
            <a:endParaRPr lang="cs-CZ" sz="3200" b="1" dirty="0">
              <a:solidFill>
                <a:srgbClr val="F161E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831583"/>
            <a:ext cx="2847061" cy="3970318"/>
          </a:xfrm>
          <a:prstGeom prst="rect">
            <a:avLst/>
          </a:prstGeom>
          <a:solidFill>
            <a:srgbClr val="FAC6F6"/>
          </a:solidFill>
          <a:ln w="31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/>
              <a:t>1.os., č.mn., </a:t>
            </a:r>
            <a:r>
              <a:rPr lang="cs-CZ" sz="2400" b="1" dirty="0" err="1" smtClean="0"/>
              <a:t>č.přít</a:t>
            </a:r>
            <a:r>
              <a:rPr lang="cs-CZ" sz="2400" b="1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3.os., č.mn., </a:t>
            </a:r>
            <a:r>
              <a:rPr lang="cs-CZ" sz="2400" b="1" dirty="0" err="1" smtClean="0"/>
              <a:t>č.bud</a:t>
            </a:r>
            <a:r>
              <a:rPr lang="cs-CZ" sz="2400" b="1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2.os., č.j., </a:t>
            </a:r>
            <a:r>
              <a:rPr lang="cs-CZ" sz="2400" b="1" dirty="0" err="1" smtClean="0"/>
              <a:t>č.min</a:t>
            </a:r>
            <a:r>
              <a:rPr lang="cs-CZ" sz="2400" b="1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3.os., č.mn., </a:t>
            </a:r>
            <a:r>
              <a:rPr lang="cs-CZ" sz="2400" b="1" dirty="0" err="1" smtClean="0"/>
              <a:t>č.přít</a:t>
            </a:r>
            <a:r>
              <a:rPr lang="cs-CZ" sz="2400" b="1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1.os., č.j., </a:t>
            </a:r>
            <a:r>
              <a:rPr lang="cs-CZ" sz="2400" b="1" dirty="0" err="1" smtClean="0"/>
              <a:t>č.min</a:t>
            </a:r>
            <a:endParaRPr lang="cs-CZ" sz="2400" b="1" dirty="0" smtClean="0"/>
          </a:p>
          <a:p>
            <a:pPr>
              <a:lnSpc>
                <a:spcPct val="150000"/>
              </a:lnSpc>
            </a:pPr>
            <a:r>
              <a:rPr lang="cs-CZ" sz="2400" b="1" dirty="0" smtClean="0"/>
              <a:t>2.os., č.mn., </a:t>
            </a:r>
            <a:r>
              <a:rPr lang="cs-CZ" sz="2400" b="1" dirty="0" err="1" smtClean="0"/>
              <a:t>č.bud</a:t>
            </a:r>
            <a:r>
              <a:rPr lang="cs-CZ" sz="2400" b="1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3.os., č.mn., </a:t>
            </a:r>
            <a:r>
              <a:rPr lang="cs-CZ" sz="2400" b="1" dirty="0" err="1" smtClean="0"/>
              <a:t>č.min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51920" y="1831583"/>
            <a:ext cx="4350743" cy="3970318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/>
              <a:t>plavu, budou číst, myjeme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hovoří, odplavou, šil jsem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vařil, četl jsi, postavíme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chtějí, budou se ptát, píšeme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přemýšlím, stál jsem, psát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večeřeli, pochopíte, přijedeš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budu plavat, spíme, odjeli</a:t>
            </a:r>
            <a:endParaRPr lang="cs-CZ" sz="2400" b="1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6507878" y="2348880"/>
            <a:ext cx="1304482" cy="0"/>
          </a:xfrm>
          <a:prstGeom prst="line">
            <a:avLst/>
          </a:prstGeom>
          <a:ln>
            <a:solidFill>
              <a:srgbClr val="F161E7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076056" y="2904807"/>
            <a:ext cx="1304482" cy="0"/>
          </a:xfrm>
          <a:prstGeom prst="line">
            <a:avLst/>
          </a:prstGeom>
          <a:ln>
            <a:solidFill>
              <a:srgbClr val="F161E7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756756" y="3460530"/>
            <a:ext cx="971541" cy="0"/>
          </a:xfrm>
          <a:prstGeom prst="line">
            <a:avLst/>
          </a:prstGeom>
          <a:ln>
            <a:solidFill>
              <a:srgbClr val="F161E7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920140" y="4005064"/>
            <a:ext cx="836616" cy="0"/>
          </a:xfrm>
          <a:prstGeom prst="line">
            <a:avLst/>
          </a:prstGeom>
          <a:ln>
            <a:solidFill>
              <a:srgbClr val="F161E7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671262" y="4580359"/>
            <a:ext cx="1277002" cy="0"/>
          </a:xfrm>
          <a:prstGeom prst="line">
            <a:avLst/>
          </a:prstGeom>
          <a:ln>
            <a:solidFill>
              <a:srgbClr val="F161E7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242526" y="5155654"/>
            <a:ext cx="1489714" cy="0"/>
          </a:xfrm>
          <a:prstGeom prst="line">
            <a:avLst/>
          </a:prstGeom>
          <a:ln>
            <a:solidFill>
              <a:srgbClr val="F161E7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732240" y="5661248"/>
            <a:ext cx="1088458" cy="0"/>
          </a:xfrm>
          <a:prstGeom prst="line">
            <a:avLst/>
          </a:prstGeom>
          <a:ln>
            <a:solidFill>
              <a:srgbClr val="F161E7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815698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4471</TotalTime>
  <Words>237</Words>
  <Application>Microsoft Office PowerPoint</Application>
  <PresentationFormat>Předvádění na obrazovce (4:3)</PresentationFormat>
  <Paragraphs>73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SLOVESA</vt:lpstr>
      <vt:lpstr>Prezentace aplikace PowerPoint</vt:lpstr>
      <vt:lpstr>Prezentace aplikace PowerPoint</vt:lpstr>
      <vt:lpstr>Prezentace aplikace PowerPoint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spravce_2</cp:lastModifiedBy>
  <cp:revision>425</cp:revision>
  <dcterms:created xsi:type="dcterms:W3CDTF">2011-06-20T10:40:08Z</dcterms:created>
  <dcterms:modified xsi:type="dcterms:W3CDTF">2011-12-14T17:39:41Z</dcterms:modified>
</cp:coreProperties>
</file>