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8" r:id="rId2"/>
    <p:sldId id="257" r:id="rId3"/>
    <p:sldId id="323" r:id="rId4"/>
    <p:sldId id="326" r:id="rId5"/>
    <p:sldId id="327" r:id="rId6"/>
    <p:sldId id="328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AC6F6"/>
    <a:srgbClr val="F161E7"/>
    <a:srgbClr val="FFFF99"/>
    <a:srgbClr val="99FF99"/>
    <a:srgbClr val="CA0697"/>
    <a:srgbClr val="F488EC"/>
    <a:srgbClr val="FFFF66"/>
    <a:srgbClr val="F8B6F3"/>
    <a:srgbClr val="F7A7F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VY_32_INOVACE_16_Slova spisovná a nespisovná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EAF908-5894-4360-8D10-454EBD9A602C}" type="doc">
      <dgm:prSet loTypeId="urn:microsoft.com/office/officeart/2005/8/layout/radial1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CB165BB9-C022-4BEE-99FD-B54290E0ED5B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spisovná</a:t>
          </a:r>
        </a:p>
        <a:p>
          <a:r>
            <a: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čeština</a:t>
          </a:r>
          <a:endParaRPr lang="cs-CZ" sz="2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8CFE75-1413-40C9-9F9B-320D408B0F50}" type="parTrans" cxnId="{1AE04F6A-772F-4639-A56B-DC754528D189}">
      <dgm:prSet/>
      <dgm:spPr/>
      <dgm:t>
        <a:bodyPr/>
        <a:lstStyle/>
        <a:p>
          <a:endParaRPr lang="cs-CZ"/>
        </a:p>
      </dgm:t>
    </dgm:pt>
    <dgm:pt modelId="{D203AD35-0CF0-4990-A742-A71728FBCCDC}" type="sibTrans" cxnId="{1AE04F6A-772F-4639-A56B-DC754528D189}">
      <dgm:prSet/>
      <dgm:spPr/>
      <dgm:t>
        <a:bodyPr/>
        <a:lstStyle/>
        <a:p>
          <a:endParaRPr lang="cs-CZ"/>
        </a:p>
      </dgm:t>
    </dgm:pt>
    <dgm:pt modelId="{9E8CA5CE-1499-46A4-96B5-C42E6749CF22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tx1"/>
              </a:solidFill>
              <a:effectLst/>
            </a:rPr>
            <a:t>na úřadech</a:t>
          </a:r>
          <a:endParaRPr lang="cs-CZ" sz="2000" b="1" dirty="0">
            <a:solidFill>
              <a:schemeClr val="tx1"/>
            </a:solidFill>
            <a:effectLst/>
          </a:endParaRPr>
        </a:p>
      </dgm:t>
    </dgm:pt>
    <dgm:pt modelId="{E0B83D77-25BF-4A00-89E5-EDDCF938196F}" type="parTrans" cxnId="{167025FF-2BFE-40E9-B852-7AF8EDFA0564}">
      <dgm:prSet/>
      <dgm:spPr/>
      <dgm:t>
        <a:bodyPr/>
        <a:lstStyle/>
        <a:p>
          <a:endParaRPr lang="cs-CZ"/>
        </a:p>
      </dgm:t>
    </dgm:pt>
    <dgm:pt modelId="{F0E50902-8196-4F95-B654-759A6F68ADB2}" type="sibTrans" cxnId="{167025FF-2BFE-40E9-B852-7AF8EDFA0564}">
      <dgm:prSet/>
      <dgm:spPr/>
      <dgm:t>
        <a:bodyPr/>
        <a:lstStyle/>
        <a:p>
          <a:endParaRPr lang="cs-CZ"/>
        </a:p>
      </dgm:t>
    </dgm:pt>
    <dgm:pt modelId="{2EAAD7D3-6AC1-4F0D-AD74-BF7536598C94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tx1"/>
              </a:solidFill>
              <a:effectLst/>
            </a:rPr>
            <a:t>ve školách</a:t>
          </a:r>
          <a:endParaRPr lang="cs-CZ" sz="2000" b="1" dirty="0">
            <a:solidFill>
              <a:schemeClr val="tx1"/>
            </a:solidFill>
            <a:effectLst/>
          </a:endParaRPr>
        </a:p>
      </dgm:t>
    </dgm:pt>
    <dgm:pt modelId="{2C9EB74F-FE05-47CC-B7D4-845A0BC8BFC1}" type="parTrans" cxnId="{1DB851FC-4A02-4D74-BCB3-899FA19001E4}">
      <dgm:prSet/>
      <dgm:spPr/>
      <dgm:t>
        <a:bodyPr/>
        <a:lstStyle/>
        <a:p>
          <a:endParaRPr lang="cs-CZ"/>
        </a:p>
      </dgm:t>
    </dgm:pt>
    <dgm:pt modelId="{4635C6F1-E3A6-4A92-A48D-47AD7A2E9080}" type="sibTrans" cxnId="{1DB851FC-4A02-4D74-BCB3-899FA19001E4}">
      <dgm:prSet/>
      <dgm:spPr/>
      <dgm:t>
        <a:bodyPr/>
        <a:lstStyle/>
        <a:p>
          <a:endParaRPr lang="cs-CZ"/>
        </a:p>
      </dgm:t>
    </dgm:pt>
    <dgm:pt modelId="{4381CABE-39B1-4881-B4B8-68CD53BA58A7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tx1"/>
              </a:solidFill>
              <a:effectLst/>
            </a:rPr>
            <a:t>rádio, televize, tisk</a:t>
          </a:r>
          <a:endParaRPr lang="cs-CZ" sz="2000" b="1" dirty="0">
            <a:solidFill>
              <a:schemeClr val="tx1"/>
            </a:solidFill>
            <a:effectLst/>
          </a:endParaRPr>
        </a:p>
      </dgm:t>
    </dgm:pt>
    <dgm:pt modelId="{2656DE21-6643-4F2F-9725-4928863D8433}" type="parTrans" cxnId="{1B4860EC-41B6-4C69-A001-0A4D04F4895F}">
      <dgm:prSet/>
      <dgm:spPr/>
      <dgm:t>
        <a:bodyPr/>
        <a:lstStyle/>
        <a:p>
          <a:endParaRPr lang="cs-CZ"/>
        </a:p>
      </dgm:t>
    </dgm:pt>
    <dgm:pt modelId="{18F68A58-03C9-442F-9EA2-B1E2FD60AF71}" type="sibTrans" cxnId="{1B4860EC-41B6-4C69-A001-0A4D04F4895F}">
      <dgm:prSet/>
      <dgm:spPr/>
      <dgm:t>
        <a:bodyPr/>
        <a:lstStyle/>
        <a:p>
          <a:endParaRPr lang="cs-CZ"/>
        </a:p>
      </dgm:t>
    </dgm:pt>
    <dgm:pt modelId="{2EB84AC3-923A-4CC0-88B7-C34D888D214C}">
      <dgm:prSet phldrT="[Text]" custT="1"/>
      <dgm:spPr/>
      <dgm:t>
        <a:bodyPr/>
        <a:lstStyle/>
        <a:p>
          <a:r>
            <a:rPr lang="cs-CZ" sz="1600" b="1" dirty="0" smtClean="0">
              <a:solidFill>
                <a:schemeClr val="tx1"/>
              </a:solidFill>
              <a:effectLst/>
            </a:rPr>
            <a:t>na veřejnosti (lékař, obchod…)</a:t>
          </a:r>
          <a:endParaRPr lang="cs-CZ" sz="1600" b="1" dirty="0">
            <a:solidFill>
              <a:schemeClr val="tx1"/>
            </a:solidFill>
            <a:effectLst/>
          </a:endParaRPr>
        </a:p>
      </dgm:t>
    </dgm:pt>
    <dgm:pt modelId="{67463AF6-1955-4886-9F8D-96770F1654E3}" type="parTrans" cxnId="{782DEFA6-F1C1-4F65-B2B9-6F1BF049A0C0}">
      <dgm:prSet/>
      <dgm:spPr/>
      <dgm:t>
        <a:bodyPr/>
        <a:lstStyle/>
        <a:p>
          <a:endParaRPr lang="cs-CZ"/>
        </a:p>
      </dgm:t>
    </dgm:pt>
    <dgm:pt modelId="{A590A96F-8D97-4245-B677-5F4B47A46147}" type="sibTrans" cxnId="{782DEFA6-F1C1-4F65-B2B9-6F1BF049A0C0}">
      <dgm:prSet/>
      <dgm:spPr/>
      <dgm:t>
        <a:bodyPr/>
        <a:lstStyle/>
        <a:p>
          <a:endParaRPr lang="cs-CZ"/>
        </a:p>
      </dgm:t>
    </dgm:pt>
    <dgm:pt modelId="{50570184-2C51-4403-B2BB-B202A07CE194}" type="pres">
      <dgm:prSet presAssocID="{C3EAF908-5894-4360-8D10-454EBD9A602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BCEE93-4B3E-4B5C-B9FE-4CF3F9DC9B2C}" type="pres">
      <dgm:prSet presAssocID="{CB165BB9-C022-4BEE-99FD-B54290E0ED5B}" presName="centerShape" presStyleLbl="node0" presStyleIdx="0" presStyleCnt="1" custScaleX="161489" custScaleY="121117"/>
      <dgm:spPr/>
      <dgm:t>
        <a:bodyPr/>
        <a:lstStyle/>
        <a:p>
          <a:endParaRPr lang="cs-CZ"/>
        </a:p>
      </dgm:t>
    </dgm:pt>
    <dgm:pt modelId="{0F8E27B3-4E8E-4E66-98B3-36EBD1C38DDD}" type="pres">
      <dgm:prSet presAssocID="{E0B83D77-25BF-4A00-89E5-EDDCF938196F}" presName="Name9" presStyleLbl="parChTrans1D2" presStyleIdx="0" presStyleCnt="4"/>
      <dgm:spPr/>
      <dgm:t>
        <a:bodyPr/>
        <a:lstStyle/>
        <a:p>
          <a:endParaRPr lang="cs-CZ"/>
        </a:p>
      </dgm:t>
    </dgm:pt>
    <dgm:pt modelId="{231A0710-F5D7-4881-BC7C-990D33C5FC1F}" type="pres">
      <dgm:prSet presAssocID="{E0B83D77-25BF-4A00-89E5-EDDCF938196F}" presName="connTx" presStyleLbl="parChTrans1D2" presStyleIdx="0" presStyleCnt="4"/>
      <dgm:spPr/>
      <dgm:t>
        <a:bodyPr/>
        <a:lstStyle/>
        <a:p>
          <a:endParaRPr lang="cs-CZ"/>
        </a:p>
      </dgm:t>
    </dgm:pt>
    <dgm:pt modelId="{DACD9AE1-B288-44C7-A5F0-AB05B64B2968}" type="pres">
      <dgm:prSet presAssocID="{9E8CA5CE-1499-46A4-96B5-C42E6749CF22}" presName="node" presStyleLbl="node1" presStyleIdx="0" presStyleCnt="4" custScaleX="138631" custScaleY="71582" custRadScaleRad="114743" custRadScaleInc="-12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ED5EAB-D418-47D6-A7BD-46C047CE3746}" type="pres">
      <dgm:prSet presAssocID="{2C9EB74F-FE05-47CC-B7D4-845A0BC8BFC1}" presName="Name9" presStyleLbl="parChTrans1D2" presStyleIdx="1" presStyleCnt="4"/>
      <dgm:spPr/>
      <dgm:t>
        <a:bodyPr/>
        <a:lstStyle/>
        <a:p>
          <a:endParaRPr lang="cs-CZ"/>
        </a:p>
      </dgm:t>
    </dgm:pt>
    <dgm:pt modelId="{9AF685B5-7AAE-456A-A7FA-BCF01CECD784}" type="pres">
      <dgm:prSet presAssocID="{2C9EB74F-FE05-47CC-B7D4-845A0BC8BFC1}" presName="connTx" presStyleLbl="parChTrans1D2" presStyleIdx="1" presStyleCnt="4"/>
      <dgm:spPr/>
      <dgm:t>
        <a:bodyPr/>
        <a:lstStyle/>
        <a:p>
          <a:endParaRPr lang="cs-CZ"/>
        </a:p>
      </dgm:t>
    </dgm:pt>
    <dgm:pt modelId="{DD075078-6934-4FB6-BFF5-C443A8BCE204}" type="pres">
      <dgm:prSet presAssocID="{2EAAD7D3-6AC1-4F0D-AD74-BF7536598C94}" presName="node" presStyleLbl="node1" presStyleIdx="1" presStyleCnt="4" custScaleX="115786" custScaleY="77235" custRadScaleRad="132300" custRadScaleInc="367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083ECE-8558-4881-86C0-C7F44F647B3D}" type="pres">
      <dgm:prSet presAssocID="{2656DE21-6643-4F2F-9725-4928863D8433}" presName="Name9" presStyleLbl="parChTrans1D2" presStyleIdx="2" presStyleCnt="4"/>
      <dgm:spPr/>
      <dgm:t>
        <a:bodyPr/>
        <a:lstStyle/>
        <a:p>
          <a:endParaRPr lang="cs-CZ"/>
        </a:p>
      </dgm:t>
    </dgm:pt>
    <dgm:pt modelId="{044A0D24-5C8C-4F30-A6C4-CB3391F6F6B3}" type="pres">
      <dgm:prSet presAssocID="{2656DE21-6643-4F2F-9725-4928863D8433}" presName="connTx" presStyleLbl="parChTrans1D2" presStyleIdx="2" presStyleCnt="4"/>
      <dgm:spPr/>
      <dgm:t>
        <a:bodyPr/>
        <a:lstStyle/>
        <a:p>
          <a:endParaRPr lang="cs-CZ"/>
        </a:p>
      </dgm:t>
    </dgm:pt>
    <dgm:pt modelId="{977C232E-D8C2-4B18-9FF2-5E3833700F8E}" type="pres">
      <dgm:prSet presAssocID="{4381CABE-39B1-4881-B4B8-68CD53BA58A7}" presName="node" presStyleLbl="node1" presStyleIdx="2" presStyleCnt="4" custScaleX="137207" custScaleY="73112" custRadScaleRad="112021" custRadScaleInc="65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1475CD-270E-4963-9093-6D26696F7CD3}" type="pres">
      <dgm:prSet presAssocID="{67463AF6-1955-4886-9F8D-96770F1654E3}" presName="Name9" presStyleLbl="parChTrans1D2" presStyleIdx="3" presStyleCnt="4"/>
      <dgm:spPr/>
      <dgm:t>
        <a:bodyPr/>
        <a:lstStyle/>
        <a:p>
          <a:endParaRPr lang="cs-CZ"/>
        </a:p>
      </dgm:t>
    </dgm:pt>
    <dgm:pt modelId="{E5209280-511C-4061-A2F5-A85C795C441B}" type="pres">
      <dgm:prSet presAssocID="{67463AF6-1955-4886-9F8D-96770F1654E3}" presName="connTx" presStyleLbl="parChTrans1D2" presStyleIdx="3" presStyleCnt="4"/>
      <dgm:spPr/>
      <dgm:t>
        <a:bodyPr/>
        <a:lstStyle/>
        <a:p>
          <a:endParaRPr lang="cs-CZ"/>
        </a:p>
      </dgm:t>
    </dgm:pt>
    <dgm:pt modelId="{20DF8DBE-4A94-4E5D-8727-5460D6BCE435}" type="pres">
      <dgm:prSet presAssocID="{2EB84AC3-923A-4CC0-88B7-C34D888D214C}" presName="node" presStyleLbl="node1" presStyleIdx="3" presStyleCnt="4" custScaleX="129868" custScaleY="74461" custRadScaleRad="134501" custRadScaleInc="10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7025FF-2BFE-40E9-B852-7AF8EDFA0564}" srcId="{CB165BB9-C022-4BEE-99FD-B54290E0ED5B}" destId="{9E8CA5CE-1499-46A4-96B5-C42E6749CF22}" srcOrd="0" destOrd="0" parTransId="{E0B83D77-25BF-4A00-89E5-EDDCF938196F}" sibTransId="{F0E50902-8196-4F95-B654-759A6F68ADB2}"/>
    <dgm:cxn modelId="{29E33206-8C31-402E-BDC3-624F49B27FF8}" type="presOf" srcId="{C3EAF908-5894-4360-8D10-454EBD9A602C}" destId="{50570184-2C51-4403-B2BB-B202A07CE194}" srcOrd="0" destOrd="0" presId="urn:microsoft.com/office/officeart/2005/8/layout/radial1"/>
    <dgm:cxn modelId="{1DB851FC-4A02-4D74-BCB3-899FA19001E4}" srcId="{CB165BB9-C022-4BEE-99FD-B54290E0ED5B}" destId="{2EAAD7D3-6AC1-4F0D-AD74-BF7536598C94}" srcOrd="1" destOrd="0" parTransId="{2C9EB74F-FE05-47CC-B7D4-845A0BC8BFC1}" sibTransId="{4635C6F1-E3A6-4A92-A48D-47AD7A2E9080}"/>
    <dgm:cxn modelId="{1CC54B90-0EB8-4424-A274-1330EDFB9522}" type="presOf" srcId="{2656DE21-6643-4F2F-9725-4928863D8433}" destId="{044A0D24-5C8C-4F30-A6C4-CB3391F6F6B3}" srcOrd="1" destOrd="0" presId="urn:microsoft.com/office/officeart/2005/8/layout/radial1"/>
    <dgm:cxn modelId="{8E049FD9-AC4E-424C-9774-78C33AC7D2A3}" type="presOf" srcId="{E0B83D77-25BF-4A00-89E5-EDDCF938196F}" destId="{0F8E27B3-4E8E-4E66-98B3-36EBD1C38DDD}" srcOrd="0" destOrd="0" presId="urn:microsoft.com/office/officeart/2005/8/layout/radial1"/>
    <dgm:cxn modelId="{688782C2-99C5-4644-8907-97A4AB7C9B8E}" type="presOf" srcId="{2656DE21-6643-4F2F-9725-4928863D8433}" destId="{9E083ECE-8558-4881-86C0-C7F44F647B3D}" srcOrd="0" destOrd="0" presId="urn:microsoft.com/office/officeart/2005/8/layout/radial1"/>
    <dgm:cxn modelId="{1B4860EC-41B6-4C69-A001-0A4D04F4895F}" srcId="{CB165BB9-C022-4BEE-99FD-B54290E0ED5B}" destId="{4381CABE-39B1-4881-B4B8-68CD53BA58A7}" srcOrd="2" destOrd="0" parTransId="{2656DE21-6643-4F2F-9725-4928863D8433}" sibTransId="{18F68A58-03C9-442F-9EA2-B1E2FD60AF71}"/>
    <dgm:cxn modelId="{1AE04F6A-772F-4639-A56B-DC754528D189}" srcId="{C3EAF908-5894-4360-8D10-454EBD9A602C}" destId="{CB165BB9-C022-4BEE-99FD-B54290E0ED5B}" srcOrd="0" destOrd="0" parTransId="{968CFE75-1413-40C9-9F9B-320D408B0F50}" sibTransId="{D203AD35-0CF0-4990-A742-A71728FBCCDC}"/>
    <dgm:cxn modelId="{384FE486-6D3B-4747-8B1F-6445B79662CE}" type="presOf" srcId="{67463AF6-1955-4886-9F8D-96770F1654E3}" destId="{E5209280-511C-4061-A2F5-A85C795C441B}" srcOrd="1" destOrd="0" presId="urn:microsoft.com/office/officeart/2005/8/layout/radial1"/>
    <dgm:cxn modelId="{575D0AAF-6BE4-431A-8DAA-311ABF17A00B}" type="presOf" srcId="{E0B83D77-25BF-4A00-89E5-EDDCF938196F}" destId="{231A0710-F5D7-4881-BC7C-990D33C5FC1F}" srcOrd="1" destOrd="0" presId="urn:microsoft.com/office/officeart/2005/8/layout/radial1"/>
    <dgm:cxn modelId="{2D896E52-C47E-4386-9FEC-1FD3E9DEAC50}" type="presOf" srcId="{2C9EB74F-FE05-47CC-B7D4-845A0BC8BFC1}" destId="{9AF685B5-7AAE-456A-A7FA-BCF01CECD784}" srcOrd="1" destOrd="0" presId="urn:microsoft.com/office/officeart/2005/8/layout/radial1"/>
    <dgm:cxn modelId="{03622F79-9178-4235-8C8C-D7CFB2329D41}" type="presOf" srcId="{67463AF6-1955-4886-9F8D-96770F1654E3}" destId="{061475CD-270E-4963-9093-6D26696F7CD3}" srcOrd="0" destOrd="0" presId="urn:microsoft.com/office/officeart/2005/8/layout/radial1"/>
    <dgm:cxn modelId="{21E4E07B-CB7D-4073-BAD5-9191BC686B35}" type="presOf" srcId="{CB165BB9-C022-4BEE-99FD-B54290E0ED5B}" destId="{78BCEE93-4B3E-4B5C-B9FE-4CF3F9DC9B2C}" srcOrd="0" destOrd="0" presId="urn:microsoft.com/office/officeart/2005/8/layout/radial1"/>
    <dgm:cxn modelId="{18D0EEA0-A614-43F5-AFB7-4DA8888D6CCC}" type="presOf" srcId="{2EAAD7D3-6AC1-4F0D-AD74-BF7536598C94}" destId="{DD075078-6934-4FB6-BFF5-C443A8BCE204}" srcOrd="0" destOrd="0" presId="urn:microsoft.com/office/officeart/2005/8/layout/radial1"/>
    <dgm:cxn modelId="{EB159ED9-E20F-4192-B148-E6548F588F0D}" type="presOf" srcId="{2C9EB74F-FE05-47CC-B7D4-845A0BC8BFC1}" destId="{3AED5EAB-D418-47D6-A7BD-46C047CE3746}" srcOrd="0" destOrd="0" presId="urn:microsoft.com/office/officeart/2005/8/layout/radial1"/>
    <dgm:cxn modelId="{40B8030D-6248-4F07-B383-2FEDC5A6B012}" type="presOf" srcId="{9E8CA5CE-1499-46A4-96B5-C42E6749CF22}" destId="{DACD9AE1-B288-44C7-A5F0-AB05B64B2968}" srcOrd="0" destOrd="0" presId="urn:microsoft.com/office/officeart/2005/8/layout/radial1"/>
    <dgm:cxn modelId="{54E7FEE8-EDBD-4DA3-A78F-6FC3A4665F38}" type="presOf" srcId="{4381CABE-39B1-4881-B4B8-68CD53BA58A7}" destId="{977C232E-D8C2-4B18-9FF2-5E3833700F8E}" srcOrd="0" destOrd="0" presId="urn:microsoft.com/office/officeart/2005/8/layout/radial1"/>
    <dgm:cxn modelId="{782DEFA6-F1C1-4F65-B2B9-6F1BF049A0C0}" srcId="{CB165BB9-C022-4BEE-99FD-B54290E0ED5B}" destId="{2EB84AC3-923A-4CC0-88B7-C34D888D214C}" srcOrd="3" destOrd="0" parTransId="{67463AF6-1955-4886-9F8D-96770F1654E3}" sibTransId="{A590A96F-8D97-4245-B677-5F4B47A46147}"/>
    <dgm:cxn modelId="{0436ED76-482D-4608-9DD7-3D7E2D3B3FA7}" type="presOf" srcId="{2EB84AC3-923A-4CC0-88B7-C34D888D214C}" destId="{20DF8DBE-4A94-4E5D-8727-5460D6BCE435}" srcOrd="0" destOrd="0" presId="urn:microsoft.com/office/officeart/2005/8/layout/radial1"/>
    <dgm:cxn modelId="{CDF0CF97-99A2-40AD-8AB0-A07025944275}" type="presParOf" srcId="{50570184-2C51-4403-B2BB-B202A07CE194}" destId="{78BCEE93-4B3E-4B5C-B9FE-4CF3F9DC9B2C}" srcOrd="0" destOrd="0" presId="urn:microsoft.com/office/officeart/2005/8/layout/radial1"/>
    <dgm:cxn modelId="{5DAC11B9-5414-46AE-B4AC-4676CAE476FA}" type="presParOf" srcId="{50570184-2C51-4403-B2BB-B202A07CE194}" destId="{0F8E27B3-4E8E-4E66-98B3-36EBD1C38DDD}" srcOrd="1" destOrd="0" presId="urn:microsoft.com/office/officeart/2005/8/layout/radial1"/>
    <dgm:cxn modelId="{ACAA9973-5161-4F2B-A69C-A1AF261A5FB4}" type="presParOf" srcId="{0F8E27B3-4E8E-4E66-98B3-36EBD1C38DDD}" destId="{231A0710-F5D7-4881-BC7C-990D33C5FC1F}" srcOrd="0" destOrd="0" presId="urn:microsoft.com/office/officeart/2005/8/layout/radial1"/>
    <dgm:cxn modelId="{E9D46D6E-8495-4F08-BFE4-8FBF5D6B1AC2}" type="presParOf" srcId="{50570184-2C51-4403-B2BB-B202A07CE194}" destId="{DACD9AE1-B288-44C7-A5F0-AB05B64B2968}" srcOrd="2" destOrd="0" presId="urn:microsoft.com/office/officeart/2005/8/layout/radial1"/>
    <dgm:cxn modelId="{AB924B93-AC0A-4366-BC5D-1ACF6B34CBD1}" type="presParOf" srcId="{50570184-2C51-4403-B2BB-B202A07CE194}" destId="{3AED5EAB-D418-47D6-A7BD-46C047CE3746}" srcOrd="3" destOrd="0" presId="urn:microsoft.com/office/officeart/2005/8/layout/radial1"/>
    <dgm:cxn modelId="{AFFC968C-E5D5-42B6-A09B-C3263C4F2FE7}" type="presParOf" srcId="{3AED5EAB-D418-47D6-A7BD-46C047CE3746}" destId="{9AF685B5-7AAE-456A-A7FA-BCF01CECD784}" srcOrd="0" destOrd="0" presId="urn:microsoft.com/office/officeart/2005/8/layout/radial1"/>
    <dgm:cxn modelId="{473BDC71-488A-4C78-821A-218F6250E98C}" type="presParOf" srcId="{50570184-2C51-4403-B2BB-B202A07CE194}" destId="{DD075078-6934-4FB6-BFF5-C443A8BCE204}" srcOrd="4" destOrd="0" presId="urn:microsoft.com/office/officeart/2005/8/layout/radial1"/>
    <dgm:cxn modelId="{2145938B-5CDC-4B95-9A95-8FAE0234B2BE}" type="presParOf" srcId="{50570184-2C51-4403-B2BB-B202A07CE194}" destId="{9E083ECE-8558-4881-86C0-C7F44F647B3D}" srcOrd="5" destOrd="0" presId="urn:microsoft.com/office/officeart/2005/8/layout/radial1"/>
    <dgm:cxn modelId="{69C26C92-A2E5-4434-A4B6-ECDE9903CE52}" type="presParOf" srcId="{9E083ECE-8558-4881-86C0-C7F44F647B3D}" destId="{044A0D24-5C8C-4F30-A6C4-CB3391F6F6B3}" srcOrd="0" destOrd="0" presId="urn:microsoft.com/office/officeart/2005/8/layout/radial1"/>
    <dgm:cxn modelId="{FEA10C08-C6A2-454C-896A-F45A51A94F3E}" type="presParOf" srcId="{50570184-2C51-4403-B2BB-B202A07CE194}" destId="{977C232E-D8C2-4B18-9FF2-5E3833700F8E}" srcOrd="6" destOrd="0" presId="urn:microsoft.com/office/officeart/2005/8/layout/radial1"/>
    <dgm:cxn modelId="{BC235F87-C227-4687-868E-90C283C6DF59}" type="presParOf" srcId="{50570184-2C51-4403-B2BB-B202A07CE194}" destId="{061475CD-270E-4963-9093-6D26696F7CD3}" srcOrd="7" destOrd="0" presId="urn:microsoft.com/office/officeart/2005/8/layout/radial1"/>
    <dgm:cxn modelId="{47FE2C59-0F91-4438-84F1-65933130835C}" type="presParOf" srcId="{061475CD-270E-4963-9093-6D26696F7CD3}" destId="{E5209280-511C-4061-A2F5-A85C795C441B}" srcOrd="0" destOrd="0" presId="urn:microsoft.com/office/officeart/2005/8/layout/radial1"/>
    <dgm:cxn modelId="{81BC5BBD-D6BB-4E93-9025-6E3953465E05}" type="presParOf" srcId="{50570184-2C51-4403-B2BB-B202A07CE194}" destId="{20DF8DBE-4A94-4E5D-8727-5460D6BCE435}" srcOrd="8" destOrd="0" presId="urn:microsoft.com/office/officeart/2005/8/layout/radial1"/>
  </dgm:cxnLst>
  <dgm:bg/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VY_32_INOVACE_16_Slova spisovná a nespisovná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BCEE93-4B3E-4B5C-B9FE-4CF3F9DC9B2C}">
      <dsp:nvSpPr>
        <dsp:cNvPr id="0" name=""/>
        <dsp:cNvSpPr/>
      </dsp:nvSpPr>
      <dsp:spPr>
        <a:xfrm>
          <a:off x="3181894" y="1458520"/>
          <a:ext cx="1950868" cy="14631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spisovná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čeština</a:t>
          </a:r>
          <a:endParaRPr lang="cs-CZ" sz="2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81894" y="1458520"/>
        <a:ext cx="1950868" cy="1463154"/>
      </dsp:txXfrm>
    </dsp:sp>
    <dsp:sp modelId="{0F8E27B3-4E8E-4E66-98B3-36EBD1C38DDD}">
      <dsp:nvSpPr>
        <dsp:cNvPr id="0" name=""/>
        <dsp:cNvSpPr/>
      </dsp:nvSpPr>
      <dsp:spPr>
        <a:xfrm rot="16165383">
          <a:off x="3850057" y="1148429"/>
          <a:ext cx="593830" cy="26422"/>
        </a:xfrm>
        <a:custGeom>
          <a:avLst/>
          <a:gdLst/>
          <a:ahLst/>
          <a:cxnLst/>
          <a:rect l="0" t="0" r="0" b="0"/>
          <a:pathLst>
            <a:path>
              <a:moveTo>
                <a:pt x="0" y="13211"/>
              </a:moveTo>
              <a:lnTo>
                <a:pt x="593830" y="1321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165383">
        <a:off x="4132127" y="1146795"/>
        <a:ext cx="29691" cy="29691"/>
      </dsp:txXfrm>
    </dsp:sp>
    <dsp:sp modelId="{DACD9AE1-B288-44C7-A5F0-AB05B64B2968}">
      <dsp:nvSpPr>
        <dsp:cNvPr id="0" name=""/>
        <dsp:cNvSpPr/>
      </dsp:nvSpPr>
      <dsp:spPr>
        <a:xfrm>
          <a:off x="3302262" y="0"/>
          <a:ext cx="1674732" cy="8647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  <a:effectLst/>
            </a:rPr>
            <a:t>na úřadech</a:t>
          </a:r>
          <a:endParaRPr lang="cs-CZ" sz="2000" b="1" kern="1200" dirty="0">
            <a:solidFill>
              <a:schemeClr val="tx1"/>
            </a:solidFill>
            <a:effectLst/>
          </a:endParaRPr>
        </a:p>
      </dsp:txBody>
      <dsp:txXfrm>
        <a:off x="3302262" y="0"/>
        <a:ext cx="1674732" cy="864746"/>
      </dsp:txXfrm>
    </dsp:sp>
    <dsp:sp modelId="{3AED5EAB-D418-47D6-A7BD-46C047CE3746}">
      <dsp:nvSpPr>
        <dsp:cNvPr id="0" name=""/>
        <dsp:cNvSpPr/>
      </dsp:nvSpPr>
      <dsp:spPr>
        <a:xfrm rot="99117">
          <a:off x="5131959" y="2210854"/>
          <a:ext cx="406372" cy="26422"/>
        </a:xfrm>
        <a:custGeom>
          <a:avLst/>
          <a:gdLst/>
          <a:ahLst/>
          <a:cxnLst/>
          <a:rect l="0" t="0" r="0" b="0"/>
          <a:pathLst>
            <a:path>
              <a:moveTo>
                <a:pt x="0" y="13211"/>
              </a:moveTo>
              <a:lnTo>
                <a:pt x="406372" y="1321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99117">
        <a:off x="5324985" y="2213906"/>
        <a:ext cx="20318" cy="20318"/>
      </dsp:txXfrm>
    </dsp:sp>
    <dsp:sp modelId="{DD075078-6934-4FB6-BFF5-C443A8BCE204}">
      <dsp:nvSpPr>
        <dsp:cNvPr id="0" name=""/>
        <dsp:cNvSpPr/>
      </dsp:nvSpPr>
      <dsp:spPr>
        <a:xfrm>
          <a:off x="5537594" y="1783555"/>
          <a:ext cx="1398753" cy="9330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  <a:effectLst/>
            </a:rPr>
            <a:t>ve školách</a:t>
          </a:r>
          <a:endParaRPr lang="cs-CZ" sz="2000" b="1" kern="1200" dirty="0">
            <a:solidFill>
              <a:schemeClr val="tx1"/>
            </a:solidFill>
            <a:effectLst/>
          </a:endParaRPr>
        </a:p>
      </dsp:txBody>
      <dsp:txXfrm>
        <a:off x="5537594" y="1783555"/>
        <a:ext cx="1398753" cy="933037"/>
      </dsp:txXfrm>
    </dsp:sp>
    <dsp:sp modelId="{9E083ECE-8558-4881-86C0-C7F44F647B3D}">
      <dsp:nvSpPr>
        <dsp:cNvPr id="0" name=""/>
        <dsp:cNvSpPr/>
      </dsp:nvSpPr>
      <dsp:spPr>
        <a:xfrm rot="5417805">
          <a:off x="3859753" y="3200727"/>
          <a:ext cx="584546" cy="26422"/>
        </a:xfrm>
        <a:custGeom>
          <a:avLst/>
          <a:gdLst/>
          <a:ahLst/>
          <a:cxnLst/>
          <a:rect l="0" t="0" r="0" b="0"/>
          <a:pathLst>
            <a:path>
              <a:moveTo>
                <a:pt x="0" y="13211"/>
              </a:moveTo>
              <a:lnTo>
                <a:pt x="584546" y="1321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5417805">
        <a:off x="4137412" y="3199325"/>
        <a:ext cx="29227" cy="29227"/>
      </dsp:txXfrm>
    </dsp:sp>
    <dsp:sp modelId="{977C232E-D8C2-4B18-9FF2-5E3833700F8E}">
      <dsp:nvSpPr>
        <dsp:cNvPr id="0" name=""/>
        <dsp:cNvSpPr/>
      </dsp:nvSpPr>
      <dsp:spPr>
        <a:xfrm>
          <a:off x="3319460" y="3506206"/>
          <a:ext cx="1657530" cy="88323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tx1"/>
              </a:solidFill>
              <a:effectLst/>
            </a:rPr>
            <a:t>rádio, televize, tisk</a:t>
          </a:r>
          <a:endParaRPr lang="cs-CZ" sz="2000" b="1" kern="1200" dirty="0">
            <a:solidFill>
              <a:schemeClr val="tx1"/>
            </a:solidFill>
            <a:effectLst/>
          </a:endParaRPr>
        </a:p>
      </dsp:txBody>
      <dsp:txXfrm>
        <a:off x="3319460" y="3506206"/>
        <a:ext cx="1657530" cy="883230"/>
      </dsp:txXfrm>
    </dsp:sp>
    <dsp:sp modelId="{061475CD-270E-4963-9093-6D26696F7CD3}">
      <dsp:nvSpPr>
        <dsp:cNvPr id="0" name=""/>
        <dsp:cNvSpPr/>
      </dsp:nvSpPr>
      <dsp:spPr>
        <a:xfrm rot="10828782">
          <a:off x="2826630" y="2167232"/>
          <a:ext cx="355331" cy="26422"/>
        </a:xfrm>
        <a:custGeom>
          <a:avLst/>
          <a:gdLst/>
          <a:ahLst/>
          <a:cxnLst/>
          <a:rect l="0" t="0" r="0" b="0"/>
          <a:pathLst>
            <a:path>
              <a:moveTo>
                <a:pt x="0" y="13211"/>
              </a:moveTo>
              <a:lnTo>
                <a:pt x="355331" y="1321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28782">
        <a:off x="2995413" y="2171560"/>
        <a:ext cx="17766" cy="17766"/>
      </dsp:txXfrm>
    </dsp:sp>
    <dsp:sp modelId="{20DF8DBE-4A94-4E5D-8727-5460D6BCE435}">
      <dsp:nvSpPr>
        <dsp:cNvPr id="0" name=""/>
        <dsp:cNvSpPr/>
      </dsp:nvSpPr>
      <dsp:spPr>
        <a:xfrm>
          <a:off x="1257849" y="1722626"/>
          <a:ext cx="1568871" cy="8995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>
              <a:solidFill>
                <a:schemeClr val="tx1"/>
              </a:solidFill>
              <a:effectLst/>
            </a:rPr>
            <a:t>na veřejnosti (lékař, obchod…)</a:t>
          </a:r>
          <a:endParaRPr lang="cs-CZ" sz="1600" b="1" kern="1200" dirty="0">
            <a:solidFill>
              <a:schemeClr val="tx1"/>
            </a:solidFill>
            <a:effectLst/>
          </a:endParaRPr>
        </a:p>
      </dsp:txBody>
      <dsp:txXfrm>
        <a:off x="1257849" y="1722626"/>
        <a:ext cx="1568871" cy="8995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5142D-898E-44EA-A570-3A26813776C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7C61-3C2E-45E5-A312-7EACDC0243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03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cs.wikipedia.org/wiki/N%C3%A1%C5%99e%C4%8D%C3%AD_%C4%8De%C5%A1tiny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96498638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709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Spisovná čeština jako náš úřední jazyk.</a:t>
            </a:r>
          </a:p>
          <a:p>
            <a:r>
              <a:rPr lang="cs-CZ" dirty="0" smtClean="0"/>
              <a:t>Slova nespisovná v běžném životě.</a:t>
            </a:r>
          </a:p>
          <a:p>
            <a:r>
              <a:rPr lang="cs-CZ" dirty="0" smtClean="0"/>
              <a:t>Slova nespisovná v nářečí.</a:t>
            </a:r>
          </a:p>
          <a:p>
            <a:r>
              <a:rPr lang="cs-CZ" dirty="0" smtClean="0"/>
              <a:t>Určeno pro práci na interaktivní tabuli.</a:t>
            </a:r>
          </a:p>
          <a:p>
            <a:r>
              <a:rPr lang="cs-CZ" dirty="0" smtClean="0"/>
              <a:t>Vytvořeno 2. 10. 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Slova spisovná a nespisovná</a:t>
            </a:r>
            <a:endParaRPr lang="cs-CZ" sz="44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42194155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500235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8BCEE93-4B3E-4B5C-B9FE-4CF3F9DC9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graphicEl>
                                              <a:dgm id="{78BCEE93-4B3E-4B5C-B9FE-4CF3F9DC9B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F8E27B3-4E8E-4E66-98B3-36EBD1C38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0F8E27B3-4E8E-4E66-98B3-36EBD1C38D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ACD9AE1-B288-44C7-A5F0-AB05B64B29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graphicEl>
                                              <a:dgm id="{DACD9AE1-B288-44C7-A5F0-AB05B64B29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AED5EAB-D418-47D6-A7BD-46C047CE3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3AED5EAB-D418-47D6-A7BD-46C047CE37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D075078-6934-4FB6-BFF5-C443A8BCE2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graphicEl>
                                              <a:dgm id="{DD075078-6934-4FB6-BFF5-C443A8BCE2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083ECE-8558-4881-86C0-C7F44F647B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graphicEl>
                                              <a:dgm id="{9E083ECE-8558-4881-86C0-C7F44F647B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77C232E-D8C2-4B18-9FF2-5E3833700F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graphicEl>
                                              <a:dgm id="{977C232E-D8C2-4B18-9FF2-5E3833700F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61475CD-270E-4963-9093-6D26696F7C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graphicEl>
                                              <a:dgm id="{061475CD-270E-4963-9093-6D26696F7C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0DF8DBE-4A94-4E5D-8727-5460D6BCE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graphicEl>
                                              <a:dgm id="{20DF8DBE-4A94-4E5D-8727-5460D6BCE4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7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908720"/>
            <a:ext cx="678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Nahraď slova nespisovná spisovnými výrazy: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6" name="Picture 2" descr="C:\Users\spravce_2\AppData\Local\Microsoft\Windows\Temporary Internet Files\Content.IE5\JQLS3JXF\MC9003431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164" y="1700808"/>
            <a:ext cx="1137514" cy="8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pravce_2\AppData\Local\Microsoft\Windows\Temporary Internet Files\Content.IE5\G9T485G7\MC9001006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016" y="2708920"/>
            <a:ext cx="987276" cy="145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pravce_2\AppData\Local\Microsoft\Windows\Temporary Internet Files\Content.IE5\BJ9MNE97\MC900312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633" y="4581128"/>
            <a:ext cx="1512168" cy="11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48488" y="1719347"/>
            <a:ext cx="3120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Zašpuntuj tu flašku.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69314" y="2247255"/>
            <a:ext cx="2748381" cy="461665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Zazátkuj tu láhev.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67453" y="3038425"/>
            <a:ext cx="3436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Fusekle</a:t>
            </a:r>
            <a:r>
              <a:rPr lang="cs-CZ" sz="2400" b="1" dirty="0" smtClean="0"/>
              <a:t> máš v šuplíku.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53403" y="3573016"/>
            <a:ext cx="3576235" cy="461665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Ponožky máš v zásuvce.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36464" y="4653136"/>
            <a:ext cx="4681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Koupím si </a:t>
            </a:r>
            <a:r>
              <a:rPr lang="cs-CZ" sz="2400" b="1" dirty="0" err="1" smtClean="0"/>
              <a:t>kafe</a:t>
            </a:r>
            <a:r>
              <a:rPr lang="cs-CZ" sz="2400" b="1" dirty="0" smtClean="0"/>
              <a:t> a </a:t>
            </a:r>
            <a:r>
              <a:rPr lang="cs-CZ" sz="2400" b="1" dirty="0" err="1" smtClean="0"/>
              <a:t>nějakej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časák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25906" y="5169798"/>
            <a:ext cx="4910703" cy="461665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Koupím si kávu a nějaký časopis.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3724550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8187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Vyhledej nespisovný výraz a nahraď spisovným: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76545" y="1723576"/>
            <a:ext cx="395672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matematika, fyzika, </a:t>
            </a:r>
            <a:r>
              <a:rPr lang="cs-CZ" sz="2400" b="1" dirty="0" err="1" smtClean="0"/>
              <a:t>děják</a:t>
            </a:r>
            <a:endParaRPr lang="cs-CZ" sz="2400" b="1" dirty="0" smtClean="0"/>
          </a:p>
          <a:p>
            <a:pPr>
              <a:lnSpc>
                <a:spcPct val="150000"/>
              </a:lnSpc>
            </a:pPr>
            <a:r>
              <a:rPr lang="cs-CZ" sz="2400" b="1" dirty="0" smtClean="0"/>
              <a:t>maminka, </a:t>
            </a:r>
            <a:r>
              <a:rPr lang="cs-CZ" sz="2400" b="1" dirty="0" err="1" smtClean="0"/>
              <a:t>brácha</a:t>
            </a:r>
            <a:r>
              <a:rPr lang="cs-CZ" sz="2400" b="1" dirty="0" smtClean="0"/>
              <a:t>, tatínek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almara, křeslo, pohovka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svetr, mikina, gatě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špitál, ordinace, lékař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oblačno, pařák, chladno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umývat, vysávat, pucovat</a:t>
            </a:r>
          </a:p>
          <a:p>
            <a:pPr>
              <a:lnSpc>
                <a:spcPct val="150000"/>
              </a:lnSpc>
            </a:pP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1768245"/>
            <a:ext cx="1776705" cy="397031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dějepis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bratr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skříň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kalhoty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nemocnice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horko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čistit</a:t>
            </a:r>
            <a:endParaRPr lang="cs-CZ" sz="2400" b="1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3711261" y="2277573"/>
            <a:ext cx="853357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287596" y="2797391"/>
            <a:ext cx="1112613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03325" y="3356992"/>
            <a:ext cx="1112613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771894" y="3933056"/>
            <a:ext cx="62831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03325" y="4437112"/>
            <a:ext cx="864096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051720" y="5013176"/>
            <a:ext cx="864096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196022" y="5517232"/>
            <a:ext cx="1250262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256471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pravce_2\AppData\Local\Microsoft\Windows\Temporary Internet Files\Content.IE5\G9T485G7\MC900414932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2404" y="2204864"/>
            <a:ext cx="3419192" cy="344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1124744"/>
            <a:ext cx="6615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Nespisovná slova v nářečí (viz. odkaz):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3871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287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4596</TotalTime>
  <Words>193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ANOTACE</vt:lpstr>
      <vt:lpstr>Slova spisovná a nespisovná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Dum</cp:lastModifiedBy>
  <cp:revision>435</cp:revision>
  <dcterms:created xsi:type="dcterms:W3CDTF">2011-06-20T10:40:08Z</dcterms:created>
  <dcterms:modified xsi:type="dcterms:W3CDTF">2013-05-16T10:32:03Z</dcterms:modified>
</cp:coreProperties>
</file>