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8" r:id="rId2"/>
    <p:sldId id="257" r:id="rId3"/>
    <p:sldId id="323" r:id="rId4"/>
    <p:sldId id="324" r:id="rId5"/>
    <p:sldId id="325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C6F6"/>
    <a:srgbClr val="FFFF66"/>
    <a:srgbClr val="CA0697"/>
    <a:srgbClr val="FFFF99"/>
    <a:srgbClr val="FFFFCC"/>
    <a:srgbClr val="FFCC66"/>
    <a:srgbClr val="F8B6F3"/>
    <a:srgbClr val="99FF99"/>
    <a:srgbClr val="A3057A"/>
    <a:srgbClr val="F161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90" d="100"/>
          <a:sy n="90" d="100"/>
        </p:scale>
        <p:origin x="-810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VY_32_INOVACE_20_Souvětí a jeho stavba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VY_32_INOVACE_20_Souvětí a jeho stavba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26631806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Rozlišení souvětí a věty jednoduché.</a:t>
            </a:r>
          </a:p>
          <a:p>
            <a:r>
              <a:rPr lang="cs-CZ" dirty="0" smtClean="0"/>
              <a:t>Spojovací výrazy v souvětí.</a:t>
            </a:r>
          </a:p>
          <a:p>
            <a:r>
              <a:rPr lang="cs-CZ" dirty="0" smtClean="0"/>
              <a:t>Stavba souvětí.</a:t>
            </a:r>
          </a:p>
          <a:p>
            <a:r>
              <a:rPr lang="cs-CZ" dirty="0" smtClean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17. 1. </a:t>
            </a:r>
            <a:r>
              <a:rPr lang="cs-CZ" smtClean="0"/>
              <a:t>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>
            <a:spLocks noGrp="1"/>
          </p:cNvSpPr>
          <p:nvPr>
            <p:ph type="title"/>
          </p:nvPr>
        </p:nvSpPr>
        <p:spPr>
          <a:xfrm>
            <a:off x="683568" y="404664"/>
            <a:ext cx="7560840" cy="114300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SOUVĚTÍ A JEHO STAVBA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1628800"/>
            <a:ext cx="7344816" cy="954107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Rozlišuj souvětí (S) a věty jednoduché (VJ). Vyznač určité slovesné tvary.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852936"/>
            <a:ext cx="727280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Fotbalové hřiště má délku asi sto metrů a šířku </a:t>
            </a:r>
          </a:p>
          <a:p>
            <a:r>
              <a:rPr lang="cs-CZ" sz="2400" b="1" dirty="0" smtClean="0"/>
              <a:t>šedesát čtyři metry.</a:t>
            </a:r>
          </a:p>
          <a:p>
            <a:endParaRPr lang="cs-CZ" sz="2400" b="1" dirty="0"/>
          </a:p>
          <a:p>
            <a:r>
              <a:rPr lang="cs-CZ" sz="2400" b="1" dirty="0" smtClean="0"/>
              <a:t>Po stranách ho vymezují čtyři základní čáry.</a:t>
            </a:r>
          </a:p>
          <a:p>
            <a:endParaRPr lang="cs-CZ" sz="2400" b="1" dirty="0"/>
          </a:p>
          <a:p>
            <a:r>
              <a:rPr lang="cs-CZ" sz="2400" b="1" dirty="0" smtClean="0"/>
              <a:t>Fotbalová mužstva mají jedenáct hráčů.</a:t>
            </a:r>
          </a:p>
          <a:p>
            <a:endParaRPr lang="cs-CZ" sz="2400" b="1" dirty="0"/>
          </a:p>
          <a:p>
            <a:r>
              <a:rPr lang="cs-CZ" sz="2400" b="1" dirty="0" smtClean="0"/>
              <a:t>Deset hraje v poli a jedenáctý střeží branku.</a:t>
            </a:r>
          </a:p>
          <a:p>
            <a:endParaRPr lang="cs-CZ" sz="2400" b="1" dirty="0"/>
          </a:p>
          <a:p>
            <a:r>
              <a:rPr lang="cs-CZ" sz="2400" b="1" dirty="0" smtClean="0"/>
              <a:t>Vyhrává mužstvo, které vstřelí víc branek.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7764277" y="3356992"/>
            <a:ext cx="792088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764277" y="4098300"/>
            <a:ext cx="792088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784740" y="4745762"/>
            <a:ext cx="792088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784740" y="5589240"/>
            <a:ext cx="792088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784740" y="6220164"/>
            <a:ext cx="792088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936542" y="3385537"/>
            <a:ext cx="447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VJ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36542" y="4098300"/>
            <a:ext cx="447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VJ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936542" y="4811063"/>
            <a:ext cx="447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VJ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936542" y="5646330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972157" y="6238478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7" name="Volný tvar 16"/>
          <p:cNvSpPr/>
          <p:nvPr/>
        </p:nvSpPr>
        <p:spPr>
          <a:xfrm rot="21251368">
            <a:off x="2995094" y="3169657"/>
            <a:ext cx="717092" cy="180043"/>
          </a:xfrm>
          <a:custGeom>
            <a:avLst/>
            <a:gdLst>
              <a:gd name="connsiteX0" fmla="*/ 0 w 2232899"/>
              <a:gd name="connsiteY0" fmla="*/ 116958 h 300962"/>
              <a:gd name="connsiteX1" fmla="*/ 21266 w 2232899"/>
              <a:gd name="connsiteY1" fmla="*/ 31898 h 300962"/>
              <a:gd name="connsiteX2" fmla="*/ 42531 w 2232899"/>
              <a:gd name="connsiteY2" fmla="*/ 0 h 300962"/>
              <a:gd name="connsiteX3" fmla="*/ 106326 w 2232899"/>
              <a:gd name="connsiteY3" fmla="*/ 10633 h 300962"/>
              <a:gd name="connsiteX4" fmla="*/ 138224 w 2232899"/>
              <a:gd name="connsiteY4" fmla="*/ 21265 h 300962"/>
              <a:gd name="connsiteX5" fmla="*/ 159489 w 2232899"/>
              <a:gd name="connsiteY5" fmla="*/ 85061 h 300962"/>
              <a:gd name="connsiteX6" fmla="*/ 170121 w 2232899"/>
              <a:gd name="connsiteY6" fmla="*/ 116958 h 300962"/>
              <a:gd name="connsiteX7" fmla="*/ 244549 w 2232899"/>
              <a:gd name="connsiteY7" fmla="*/ 202019 h 300962"/>
              <a:gd name="connsiteX8" fmla="*/ 276447 w 2232899"/>
              <a:gd name="connsiteY8" fmla="*/ 212651 h 300962"/>
              <a:gd name="connsiteX9" fmla="*/ 340242 w 2232899"/>
              <a:gd name="connsiteY9" fmla="*/ 170121 h 300962"/>
              <a:gd name="connsiteX10" fmla="*/ 393405 w 2232899"/>
              <a:gd name="connsiteY10" fmla="*/ 74428 h 300962"/>
              <a:gd name="connsiteX11" fmla="*/ 457200 w 2232899"/>
              <a:gd name="connsiteY11" fmla="*/ 53163 h 300962"/>
              <a:gd name="connsiteX12" fmla="*/ 499731 w 2232899"/>
              <a:gd name="connsiteY12" fmla="*/ 63795 h 300962"/>
              <a:gd name="connsiteX13" fmla="*/ 520996 w 2232899"/>
              <a:gd name="connsiteY13" fmla="*/ 85061 h 300962"/>
              <a:gd name="connsiteX14" fmla="*/ 574159 w 2232899"/>
              <a:gd name="connsiteY14" fmla="*/ 127591 h 300962"/>
              <a:gd name="connsiteX15" fmla="*/ 616689 w 2232899"/>
              <a:gd name="connsiteY15" fmla="*/ 180754 h 300962"/>
              <a:gd name="connsiteX16" fmla="*/ 648586 w 2232899"/>
              <a:gd name="connsiteY16" fmla="*/ 191386 h 300962"/>
              <a:gd name="connsiteX17" fmla="*/ 723014 w 2232899"/>
              <a:gd name="connsiteY17" fmla="*/ 202019 h 300962"/>
              <a:gd name="connsiteX18" fmla="*/ 765545 w 2232899"/>
              <a:gd name="connsiteY18" fmla="*/ 159488 h 300962"/>
              <a:gd name="connsiteX19" fmla="*/ 797442 w 2232899"/>
              <a:gd name="connsiteY19" fmla="*/ 95693 h 300962"/>
              <a:gd name="connsiteX20" fmla="*/ 829340 w 2232899"/>
              <a:gd name="connsiteY20" fmla="*/ 74428 h 300962"/>
              <a:gd name="connsiteX21" fmla="*/ 914400 w 2232899"/>
              <a:gd name="connsiteY21" fmla="*/ 85061 h 300962"/>
              <a:gd name="connsiteX22" fmla="*/ 946298 w 2232899"/>
              <a:gd name="connsiteY22" fmla="*/ 95693 h 300962"/>
              <a:gd name="connsiteX23" fmla="*/ 956931 w 2232899"/>
              <a:gd name="connsiteY23" fmla="*/ 127591 h 300962"/>
              <a:gd name="connsiteX24" fmla="*/ 988828 w 2232899"/>
              <a:gd name="connsiteY24" fmla="*/ 148856 h 300962"/>
              <a:gd name="connsiteX25" fmla="*/ 1020726 w 2232899"/>
              <a:gd name="connsiteY25" fmla="*/ 212651 h 300962"/>
              <a:gd name="connsiteX26" fmla="*/ 1052624 w 2232899"/>
              <a:gd name="connsiteY26" fmla="*/ 223284 h 300962"/>
              <a:gd name="connsiteX27" fmla="*/ 1116419 w 2232899"/>
              <a:gd name="connsiteY27" fmla="*/ 265814 h 300962"/>
              <a:gd name="connsiteX28" fmla="*/ 1148317 w 2232899"/>
              <a:gd name="connsiteY28" fmla="*/ 255181 h 300962"/>
              <a:gd name="connsiteX29" fmla="*/ 1201480 w 2232899"/>
              <a:gd name="connsiteY29" fmla="*/ 212651 h 300962"/>
              <a:gd name="connsiteX30" fmla="*/ 1233377 w 2232899"/>
              <a:gd name="connsiteY30" fmla="*/ 191386 h 300962"/>
              <a:gd name="connsiteX31" fmla="*/ 1265275 w 2232899"/>
              <a:gd name="connsiteY31" fmla="*/ 127591 h 300962"/>
              <a:gd name="connsiteX32" fmla="*/ 1329070 w 2232899"/>
              <a:gd name="connsiteY32" fmla="*/ 106326 h 300962"/>
              <a:gd name="connsiteX33" fmla="*/ 1360968 w 2232899"/>
              <a:gd name="connsiteY33" fmla="*/ 127591 h 300962"/>
              <a:gd name="connsiteX34" fmla="*/ 1382233 w 2232899"/>
              <a:gd name="connsiteY34" fmla="*/ 159488 h 300962"/>
              <a:gd name="connsiteX35" fmla="*/ 1403498 w 2232899"/>
              <a:gd name="connsiteY35" fmla="*/ 180754 h 300962"/>
              <a:gd name="connsiteX36" fmla="*/ 1424763 w 2232899"/>
              <a:gd name="connsiteY36" fmla="*/ 212651 h 300962"/>
              <a:gd name="connsiteX37" fmla="*/ 1520456 w 2232899"/>
              <a:gd name="connsiteY37" fmla="*/ 265814 h 300962"/>
              <a:gd name="connsiteX38" fmla="*/ 1552354 w 2232899"/>
              <a:gd name="connsiteY38" fmla="*/ 255181 h 300962"/>
              <a:gd name="connsiteX39" fmla="*/ 1594884 w 2232899"/>
              <a:gd name="connsiteY39" fmla="*/ 191386 h 300962"/>
              <a:gd name="connsiteX40" fmla="*/ 1616149 w 2232899"/>
              <a:gd name="connsiteY40" fmla="*/ 159488 h 300962"/>
              <a:gd name="connsiteX41" fmla="*/ 1679945 w 2232899"/>
              <a:gd name="connsiteY41" fmla="*/ 116958 h 300962"/>
              <a:gd name="connsiteX42" fmla="*/ 1733107 w 2232899"/>
              <a:gd name="connsiteY42" fmla="*/ 127591 h 300962"/>
              <a:gd name="connsiteX43" fmla="*/ 1754373 w 2232899"/>
              <a:gd name="connsiteY43" fmla="*/ 148856 h 300962"/>
              <a:gd name="connsiteX44" fmla="*/ 1786270 w 2232899"/>
              <a:gd name="connsiteY44" fmla="*/ 170121 h 300962"/>
              <a:gd name="connsiteX45" fmla="*/ 1796903 w 2232899"/>
              <a:gd name="connsiteY45" fmla="*/ 202019 h 300962"/>
              <a:gd name="connsiteX46" fmla="*/ 1850066 w 2232899"/>
              <a:gd name="connsiteY46" fmla="*/ 255181 h 300962"/>
              <a:gd name="connsiteX47" fmla="*/ 1871331 w 2232899"/>
              <a:gd name="connsiteY47" fmla="*/ 276447 h 300962"/>
              <a:gd name="connsiteX48" fmla="*/ 1903228 w 2232899"/>
              <a:gd name="connsiteY48" fmla="*/ 287079 h 300962"/>
              <a:gd name="connsiteX49" fmla="*/ 1935126 w 2232899"/>
              <a:gd name="connsiteY49" fmla="*/ 276447 h 300962"/>
              <a:gd name="connsiteX50" fmla="*/ 1977656 w 2232899"/>
              <a:gd name="connsiteY50" fmla="*/ 223284 h 300962"/>
              <a:gd name="connsiteX51" fmla="*/ 1988289 w 2232899"/>
              <a:gd name="connsiteY51" fmla="*/ 191386 h 300962"/>
              <a:gd name="connsiteX52" fmla="*/ 2020186 w 2232899"/>
              <a:gd name="connsiteY52" fmla="*/ 170121 h 300962"/>
              <a:gd name="connsiteX53" fmla="*/ 2083982 w 2232899"/>
              <a:gd name="connsiteY53" fmla="*/ 148856 h 300962"/>
              <a:gd name="connsiteX54" fmla="*/ 2115880 w 2232899"/>
              <a:gd name="connsiteY54" fmla="*/ 170121 h 300962"/>
              <a:gd name="connsiteX55" fmla="*/ 2158410 w 2232899"/>
              <a:gd name="connsiteY55" fmla="*/ 223284 h 300962"/>
              <a:gd name="connsiteX56" fmla="*/ 2200940 w 2232899"/>
              <a:gd name="connsiteY56" fmla="*/ 276447 h 300962"/>
              <a:gd name="connsiteX57" fmla="*/ 2232838 w 2232899"/>
              <a:gd name="connsiteY57" fmla="*/ 287079 h 3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232899" h="300962">
                <a:moveTo>
                  <a:pt x="0" y="116958"/>
                </a:moveTo>
                <a:cubicBezTo>
                  <a:pt x="4045" y="96734"/>
                  <a:pt x="10367" y="53696"/>
                  <a:pt x="21266" y="31898"/>
                </a:cubicBezTo>
                <a:cubicBezTo>
                  <a:pt x="26981" y="20468"/>
                  <a:pt x="35443" y="10633"/>
                  <a:pt x="42531" y="0"/>
                </a:cubicBezTo>
                <a:cubicBezTo>
                  <a:pt x="63796" y="3544"/>
                  <a:pt x="85281" y="5956"/>
                  <a:pt x="106326" y="10633"/>
                </a:cubicBezTo>
                <a:cubicBezTo>
                  <a:pt x="117267" y="13064"/>
                  <a:pt x="131710" y="12145"/>
                  <a:pt x="138224" y="21265"/>
                </a:cubicBezTo>
                <a:cubicBezTo>
                  <a:pt x="151253" y="39505"/>
                  <a:pt x="152401" y="63796"/>
                  <a:pt x="159489" y="85061"/>
                </a:cubicBezTo>
                <a:cubicBezTo>
                  <a:pt x="163033" y="95693"/>
                  <a:pt x="163904" y="107633"/>
                  <a:pt x="170121" y="116958"/>
                </a:cubicBezTo>
                <a:cubicBezTo>
                  <a:pt x="202017" y="164802"/>
                  <a:pt x="200248" y="179869"/>
                  <a:pt x="244549" y="202019"/>
                </a:cubicBezTo>
                <a:cubicBezTo>
                  <a:pt x="254574" y="207031"/>
                  <a:pt x="265814" y="209107"/>
                  <a:pt x="276447" y="212651"/>
                </a:cubicBezTo>
                <a:cubicBezTo>
                  <a:pt x="297712" y="198474"/>
                  <a:pt x="332160" y="194367"/>
                  <a:pt x="340242" y="170121"/>
                </a:cubicBezTo>
                <a:cubicBezTo>
                  <a:pt x="349604" y="142035"/>
                  <a:pt x="365986" y="83568"/>
                  <a:pt x="393405" y="74428"/>
                </a:cubicBezTo>
                <a:lnTo>
                  <a:pt x="457200" y="53163"/>
                </a:lnTo>
                <a:cubicBezTo>
                  <a:pt x="471377" y="56707"/>
                  <a:pt x="486661" y="57260"/>
                  <a:pt x="499731" y="63795"/>
                </a:cubicBezTo>
                <a:cubicBezTo>
                  <a:pt x="508697" y="68278"/>
                  <a:pt x="513168" y="78799"/>
                  <a:pt x="520996" y="85061"/>
                </a:cubicBezTo>
                <a:cubicBezTo>
                  <a:pt x="551697" y="109622"/>
                  <a:pt x="551339" y="99067"/>
                  <a:pt x="574159" y="127591"/>
                </a:cubicBezTo>
                <a:cubicBezTo>
                  <a:pt x="587531" y="144306"/>
                  <a:pt x="596943" y="168906"/>
                  <a:pt x="616689" y="180754"/>
                </a:cubicBezTo>
                <a:cubicBezTo>
                  <a:pt x="626299" y="186520"/>
                  <a:pt x="637954" y="187842"/>
                  <a:pt x="648586" y="191386"/>
                </a:cubicBezTo>
                <a:cubicBezTo>
                  <a:pt x="674643" y="217442"/>
                  <a:pt x="674421" y="229015"/>
                  <a:pt x="723014" y="202019"/>
                </a:cubicBezTo>
                <a:cubicBezTo>
                  <a:pt x="740540" y="192282"/>
                  <a:pt x="765545" y="159488"/>
                  <a:pt x="765545" y="159488"/>
                </a:cubicBezTo>
                <a:cubicBezTo>
                  <a:pt x="774192" y="133545"/>
                  <a:pt x="776831" y="116304"/>
                  <a:pt x="797442" y="95693"/>
                </a:cubicBezTo>
                <a:cubicBezTo>
                  <a:pt x="806478" y="86657"/>
                  <a:pt x="818707" y="81516"/>
                  <a:pt x="829340" y="74428"/>
                </a:cubicBezTo>
                <a:cubicBezTo>
                  <a:pt x="857693" y="77972"/>
                  <a:pt x="886287" y="79950"/>
                  <a:pt x="914400" y="85061"/>
                </a:cubicBezTo>
                <a:cubicBezTo>
                  <a:pt x="925427" y="87066"/>
                  <a:pt x="938373" y="87768"/>
                  <a:pt x="946298" y="95693"/>
                </a:cubicBezTo>
                <a:cubicBezTo>
                  <a:pt x="954223" y="103618"/>
                  <a:pt x="949930" y="118839"/>
                  <a:pt x="956931" y="127591"/>
                </a:cubicBezTo>
                <a:cubicBezTo>
                  <a:pt x="964914" y="137569"/>
                  <a:pt x="978196" y="141768"/>
                  <a:pt x="988828" y="148856"/>
                </a:cubicBezTo>
                <a:cubicBezTo>
                  <a:pt x="995832" y="169869"/>
                  <a:pt x="1001988" y="197661"/>
                  <a:pt x="1020726" y="212651"/>
                </a:cubicBezTo>
                <a:cubicBezTo>
                  <a:pt x="1029478" y="219652"/>
                  <a:pt x="1042827" y="217841"/>
                  <a:pt x="1052624" y="223284"/>
                </a:cubicBezTo>
                <a:cubicBezTo>
                  <a:pt x="1074965" y="235696"/>
                  <a:pt x="1116419" y="265814"/>
                  <a:pt x="1116419" y="265814"/>
                </a:cubicBezTo>
                <a:cubicBezTo>
                  <a:pt x="1127052" y="262270"/>
                  <a:pt x="1138292" y="260193"/>
                  <a:pt x="1148317" y="255181"/>
                </a:cubicBezTo>
                <a:cubicBezTo>
                  <a:pt x="1191946" y="233366"/>
                  <a:pt x="1168518" y="239021"/>
                  <a:pt x="1201480" y="212651"/>
                </a:cubicBezTo>
                <a:cubicBezTo>
                  <a:pt x="1211458" y="204668"/>
                  <a:pt x="1222745" y="198474"/>
                  <a:pt x="1233377" y="191386"/>
                </a:cubicBezTo>
                <a:cubicBezTo>
                  <a:pt x="1239170" y="174006"/>
                  <a:pt x="1247918" y="138439"/>
                  <a:pt x="1265275" y="127591"/>
                </a:cubicBezTo>
                <a:cubicBezTo>
                  <a:pt x="1284283" y="115711"/>
                  <a:pt x="1329070" y="106326"/>
                  <a:pt x="1329070" y="106326"/>
                </a:cubicBezTo>
                <a:cubicBezTo>
                  <a:pt x="1339703" y="113414"/>
                  <a:pt x="1351932" y="118555"/>
                  <a:pt x="1360968" y="127591"/>
                </a:cubicBezTo>
                <a:cubicBezTo>
                  <a:pt x="1370004" y="136627"/>
                  <a:pt x="1374250" y="149510"/>
                  <a:pt x="1382233" y="159488"/>
                </a:cubicBezTo>
                <a:cubicBezTo>
                  <a:pt x="1388495" y="167316"/>
                  <a:pt x="1397236" y="172926"/>
                  <a:pt x="1403498" y="180754"/>
                </a:cubicBezTo>
                <a:cubicBezTo>
                  <a:pt x="1411481" y="190732"/>
                  <a:pt x="1415146" y="204236"/>
                  <a:pt x="1424763" y="212651"/>
                </a:cubicBezTo>
                <a:cubicBezTo>
                  <a:pt x="1469760" y="252022"/>
                  <a:pt x="1476646" y="251210"/>
                  <a:pt x="1520456" y="265814"/>
                </a:cubicBezTo>
                <a:cubicBezTo>
                  <a:pt x="1531089" y="262270"/>
                  <a:pt x="1544429" y="263106"/>
                  <a:pt x="1552354" y="255181"/>
                </a:cubicBezTo>
                <a:cubicBezTo>
                  <a:pt x="1570426" y="237109"/>
                  <a:pt x="1580707" y="212651"/>
                  <a:pt x="1594884" y="191386"/>
                </a:cubicBezTo>
                <a:cubicBezTo>
                  <a:pt x="1601972" y="180753"/>
                  <a:pt x="1605516" y="166576"/>
                  <a:pt x="1616149" y="159488"/>
                </a:cubicBezTo>
                <a:lnTo>
                  <a:pt x="1679945" y="116958"/>
                </a:lnTo>
                <a:cubicBezTo>
                  <a:pt x="1697666" y="120502"/>
                  <a:pt x="1716497" y="120472"/>
                  <a:pt x="1733107" y="127591"/>
                </a:cubicBezTo>
                <a:cubicBezTo>
                  <a:pt x="1742321" y="131540"/>
                  <a:pt x="1746545" y="142594"/>
                  <a:pt x="1754373" y="148856"/>
                </a:cubicBezTo>
                <a:cubicBezTo>
                  <a:pt x="1764351" y="156839"/>
                  <a:pt x="1775638" y="163033"/>
                  <a:pt x="1786270" y="170121"/>
                </a:cubicBezTo>
                <a:cubicBezTo>
                  <a:pt x="1789814" y="180754"/>
                  <a:pt x="1790178" y="193053"/>
                  <a:pt x="1796903" y="202019"/>
                </a:cubicBezTo>
                <a:cubicBezTo>
                  <a:pt x="1811940" y="222068"/>
                  <a:pt x="1832345" y="237460"/>
                  <a:pt x="1850066" y="255181"/>
                </a:cubicBezTo>
                <a:cubicBezTo>
                  <a:pt x="1857155" y="262270"/>
                  <a:pt x="1861821" y="273277"/>
                  <a:pt x="1871331" y="276447"/>
                </a:cubicBezTo>
                <a:lnTo>
                  <a:pt x="1903228" y="287079"/>
                </a:lnTo>
                <a:cubicBezTo>
                  <a:pt x="1913861" y="283535"/>
                  <a:pt x="1925515" y="282213"/>
                  <a:pt x="1935126" y="276447"/>
                </a:cubicBezTo>
                <a:cubicBezTo>
                  <a:pt x="1949252" y="267971"/>
                  <a:pt x="1971448" y="235700"/>
                  <a:pt x="1977656" y="223284"/>
                </a:cubicBezTo>
                <a:cubicBezTo>
                  <a:pt x="1982668" y="213259"/>
                  <a:pt x="1981288" y="200138"/>
                  <a:pt x="1988289" y="191386"/>
                </a:cubicBezTo>
                <a:cubicBezTo>
                  <a:pt x="1996272" y="181408"/>
                  <a:pt x="2008509" y="175311"/>
                  <a:pt x="2020186" y="170121"/>
                </a:cubicBezTo>
                <a:cubicBezTo>
                  <a:pt x="2040670" y="161017"/>
                  <a:pt x="2083982" y="148856"/>
                  <a:pt x="2083982" y="148856"/>
                </a:cubicBezTo>
                <a:cubicBezTo>
                  <a:pt x="2094615" y="155944"/>
                  <a:pt x="2107897" y="160142"/>
                  <a:pt x="2115880" y="170121"/>
                </a:cubicBezTo>
                <a:cubicBezTo>
                  <a:pt x="2174574" y="243489"/>
                  <a:pt x="2066995" y="162341"/>
                  <a:pt x="2158410" y="223284"/>
                </a:cubicBezTo>
                <a:cubicBezTo>
                  <a:pt x="2174198" y="246965"/>
                  <a:pt x="2179299" y="259134"/>
                  <a:pt x="2200940" y="276447"/>
                </a:cubicBezTo>
                <a:cubicBezTo>
                  <a:pt x="2235787" y="304325"/>
                  <a:pt x="2232838" y="309202"/>
                  <a:pt x="2232838" y="287079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8" name="Volný tvar 17"/>
          <p:cNvSpPr/>
          <p:nvPr/>
        </p:nvSpPr>
        <p:spPr>
          <a:xfrm rot="21251368">
            <a:off x="3513313" y="5010199"/>
            <a:ext cx="717092" cy="180043"/>
          </a:xfrm>
          <a:custGeom>
            <a:avLst/>
            <a:gdLst>
              <a:gd name="connsiteX0" fmla="*/ 0 w 2232899"/>
              <a:gd name="connsiteY0" fmla="*/ 116958 h 300962"/>
              <a:gd name="connsiteX1" fmla="*/ 21266 w 2232899"/>
              <a:gd name="connsiteY1" fmla="*/ 31898 h 300962"/>
              <a:gd name="connsiteX2" fmla="*/ 42531 w 2232899"/>
              <a:gd name="connsiteY2" fmla="*/ 0 h 300962"/>
              <a:gd name="connsiteX3" fmla="*/ 106326 w 2232899"/>
              <a:gd name="connsiteY3" fmla="*/ 10633 h 300962"/>
              <a:gd name="connsiteX4" fmla="*/ 138224 w 2232899"/>
              <a:gd name="connsiteY4" fmla="*/ 21265 h 300962"/>
              <a:gd name="connsiteX5" fmla="*/ 159489 w 2232899"/>
              <a:gd name="connsiteY5" fmla="*/ 85061 h 300962"/>
              <a:gd name="connsiteX6" fmla="*/ 170121 w 2232899"/>
              <a:gd name="connsiteY6" fmla="*/ 116958 h 300962"/>
              <a:gd name="connsiteX7" fmla="*/ 244549 w 2232899"/>
              <a:gd name="connsiteY7" fmla="*/ 202019 h 300962"/>
              <a:gd name="connsiteX8" fmla="*/ 276447 w 2232899"/>
              <a:gd name="connsiteY8" fmla="*/ 212651 h 300962"/>
              <a:gd name="connsiteX9" fmla="*/ 340242 w 2232899"/>
              <a:gd name="connsiteY9" fmla="*/ 170121 h 300962"/>
              <a:gd name="connsiteX10" fmla="*/ 393405 w 2232899"/>
              <a:gd name="connsiteY10" fmla="*/ 74428 h 300962"/>
              <a:gd name="connsiteX11" fmla="*/ 457200 w 2232899"/>
              <a:gd name="connsiteY11" fmla="*/ 53163 h 300962"/>
              <a:gd name="connsiteX12" fmla="*/ 499731 w 2232899"/>
              <a:gd name="connsiteY12" fmla="*/ 63795 h 300962"/>
              <a:gd name="connsiteX13" fmla="*/ 520996 w 2232899"/>
              <a:gd name="connsiteY13" fmla="*/ 85061 h 300962"/>
              <a:gd name="connsiteX14" fmla="*/ 574159 w 2232899"/>
              <a:gd name="connsiteY14" fmla="*/ 127591 h 300962"/>
              <a:gd name="connsiteX15" fmla="*/ 616689 w 2232899"/>
              <a:gd name="connsiteY15" fmla="*/ 180754 h 300962"/>
              <a:gd name="connsiteX16" fmla="*/ 648586 w 2232899"/>
              <a:gd name="connsiteY16" fmla="*/ 191386 h 300962"/>
              <a:gd name="connsiteX17" fmla="*/ 723014 w 2232899"/>
              <a:gd name="connsiteY17" fmla="*/ 202019 h 300962"/>
              <a:gd name="connsiteX18" fmla="*/ 765545 w 2232899"/>
              <a:gd name="connsiteY18" fmla="*/ 159488 h 300962"/>
              <a:gd name="connsiteX19" fmla="*/ 797442 w 2232899"/>
              <a:gd name="connsiteY19" fmla="*/ 95693 h 300962"/>
              <a:gd name="connsiteX20" fmla="*/ 829340 w 2232899"/>
              <a:gd name="connsiteY20" fmla="*/ 74428 h 300962"/>
              <a:gd name="connsiteX21" fmla="*/ 914400 w 2232899"/>
              <a:gd name="connsiteY21" fmla="*/ 85061 h 300962"/>
              <a:gd name="connsiteX22" fmla="*/ 946298 w 2232899"/>
              <a:gd name="connsiteY22" fmla="*/ 95693 h 300962"/>
              <a:gd name="connsiteX23" fmla="*/ 956931 w 2232899"/>
              <a:gd name="connsiteY23" fmla="*/ 127591 h 300962"/>
              <a:gd name="connsiteX24" fmla="*/ 988828 w 2232899"/>
              <a:gd name="connsiteY24" fmla="*/ 148856 h 300962"/>
              <a:gd name="connsiteX25" fmla="*/ 1020726 w 2232899"/>
              <a:gd name="connsiteY25" fmla="*/ 212651 h 300962"/>
              <a:gd name="connsiteX26" fmla="*/ 1052624 w 2232899"/>
              <a:gd name="connsiteY26" fmla="*/ 223284 h 300962"/>
              <a:gd name="connsiteX27" fmla="*/ 1116419 w 2232899"/>
              <a:gd name="connsiteY27" fmla="*/ 265814 h 300962"/>
              <a:gd name="connsiteX28" fmla="*/ 1148317 w 2232899"/>
              <a:gd name="connsiteY28" fmla="*/ 255181 h 300962"/>
              <a:gd name="connsiteX29" fmla="*/ 1201480 w 2232899"/>
              <a:gd name="connsiteY29" fmla="*/ 212651 h 300962"/>
              <a:gd name="connsiteX30" fmla="*/ 1233377 w 2232899"/>
              <a:gd name="connsiteY30" fmla="*/ 191386 h 300962"/>
              <a:gd name="connsiteX31" fmla="*/ 1265275 w 2232899"/>
              <a:gd name="connsiteY31" fmla="*/ 127591 h 300962"/>
              <a:gd name="connsiteX32" fmla="*/ 1329070 w 2232899"/>
              <a:gd name="connsiteY32" fmla="*/ 106326 h 300962"/>
              <a:gd name="connsiteX33" fmla="*/ 1360968 w 2232899"/>
              <a:gd name="connsiteY33" fmla="*/ 127591 h 300962"/>
              <a:gd name="connsiteX34" fmla="*/ 1382233 w 2232899"/>
              <a:gd name="connsiteY34" fmla="*/ 159488 h 300962"/>
              <a:gd name="connsiteX35" fmla="*/ 1403498 w 2232899"/>
              <a:gd name="connsiteY35" fmla="*/ 180754 h 300962"/>
              <a:gd name="connsiteX36" fmla="*/ 1424763 w 2232899"/>
              <a:gd name="connsiteY36" fmla="*/ 212651 h 300962"/>
              <a:gd name="connsiteX37" fmla="*/ 1520456 w 2232899"/>
              <a:gd name="connsiteY37" fmla="*/ 265814 h 300962"/>
              <a:gd name="connsiteX38" fmla="*/ 1552354 w 2232899"/>
              <a:gd name="connsiteY38" fmla="*/ 255181 h 300962"/>
              <a:gd name="connsiteX39" fmla="*/ 1594884 w 2232899"/>
              <a:gd name="connsiteY39" fmla="*/ 191386 h 300962"/>
              <a:gd name="connsiteX40" fmla="*/ 1616149 w 2232899"/>
              <a:gd name="connsiteY40" fmla="*/ 159488 h 300962"/>
              <a:gd name="connsiteX41" fmla="*/ 1679945 w 2232899"/>
              <a:gd name="connsiteY41" fmla="*/ 116958 h 300962"/>
              <a:gd name="connsiteX42" fmla="*/ 1733107 w 2232899"/>
              <a:gd name="connsiteY42" fmla="*/ 127591 h 300962"/>
              <a:gd name="connsiteX43" fmla="*/ 1754373 w 2232899"/>
              <a:gd name="connsiteY43" fmla="*/ 148856 h 300962"/>
              <a:gd name="connsiteX44" fmla="*/ 1786270 w 2232899"/>
              <a:gd name="connsiteY44" fmla="*/ 170121 h 300962"/>
              <a:gd name="connsiteX45" fmla="*/ 1796903 w 2232899"/>
              <a:gd name="connsiteY45" fmla="*/ 202019 h 300962"/>
              <a:gd name="connsiteX46" fmla="*/ 1850066 w 2232899"/>
              <a:gd name="connsiteY46" fmla="*/ 255181 h 300962"/>
              <a:gd name="connsiteX47" fmla="*/ 1871331 w 2232899"/>
              <a:gd name="connsiteY47" fmla="*/ 276447 h 300962"/>
              <a:gd name="connsiteX48" fmla="*/ 1903228 w 2232899"/>
              <a:gd name="connsiteY48" fmla="*/ 287079 h 300962"/>
              <a:gd name="connsiteX49" fmla="*/ 1935126 w 2232899"/>
              <a:gd name="connsiteY49" fmla="*/ 276447 h 300962"/>
              <a:gd name="connsiteX50" fmla="*/ 1977656 w 2232899"/>
              <a:gd name="connsiteY50" fmla="*/ 223284 h 300962"/>
              <a:gd name="connsiteX51" fmla="*/ 1988289 w 2232899"/>
              <a:gd name="connsiteY51" fmla="*/ 191386 h 300962"/>
              <a:gd name="connsiteX52" fmla="*/ 2020186 w 2232899"/>
              <a:gd name="connsiteY52" fmla="*/ 170121 h 300962"/>
              <a:gd name="connsiteX53" fmla="*/ 2083982 w 2232899"/>
              <a:gd name="connsiteY53" fmla="*/ 148856 h 300962"/>
              <a:gd name="connsiteX54" fmla="*/ 2115880 w 2232899"/>
              <a:gd name="connsiteY54" fmla="*/ 170121 h 300962"/>
              <a:gd name="connsiteX55" fmla="*/ 2158410 w 2232899"/>
              <a:gd name="connsiteY55" fmla="*/ 223284 h 300962"/>
              <a:gd name="connsiteX56" fmla="*/ 2200940 w 2232899"/>
              <a:gd name="connsiteY56" fmla="*/ 276447 h 300962"/>
              <a:gd name="connsiteX57" fmla="*/ 2232838 w 2232899"/>
              <a:gd name="connsiteY57" fmla="*/ 287079 h 3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232899" h="300962">
                <a:moveTo>
                  <a:pt x="0" y="116958"/>
                </a:moveTo>
                <a:cubicBezTo>
                  <a:pt x="4045" y="96734"/>
                  <a:pt x="10367" y="53696"/>
                  <a:pt x="21266" y="31898"/>
                </a:cubicBezTo>
                <a:cubicBezTo>
                  <a:pt x="26981" y="20468"/>
                  <a:pt x="35443" y="10633"/>
                  <a:pt x="42531" y="0"/>
                </a:cubicBezTo>
                <a:cubicBezTo>
                  <a:pt x="63796" y="3544"/>
                  <a:pt x="85281" y="5956"/>
                  <a:pt x="106326" y="10633"/>
                </a:cubicBezTo>
                <a:cubicBezTo>
                  <a:pt x="117267" y="13064"/>
                  <a:pt x="131710" y="12145"/>
                  <a:pt x="138224" y="21265"/>
                </a:cubicBezTo>
                <a:cubicBezTo>
                  <a:pt x="151253" y="39505"/>
                  <a:pt x="152401" y="63796"/>
                  <a:pt x="159489" y="85061"/>
                </a:cubicBezTo>
                <a:cubicBezTo>
                  <a:pt x="163033" y="95693"/>
                  <a:pt x="163904" y="107633"/>
                  <a:pt x="170121" y="116958"/>
                </a:cubicBezTo>
                <a:cubicBezTo>
                  <a:pt x="202017" y="164802"/>
                  <a:pt x="200248" y="179869"/>
                  <a:pt x="244549" y="202019"/>
                </a:cubicBezTo>
                <a:cubicBezTo>
                  <a:pt x="254574" y="207031"/>
                  <a:pt x="265814" y="209107"/>
                  <a:pt x="276447" y="212651"/>
                </a:cubicBezTo>
                <a:cubicBezTo>
                  <a:pt x="297712" y="198474"/>
                  <a:pt x="332160" y="194367"/>
                  <a:pt x="340242" y="170121"/>
                </a:cubicBezTo>
                <a:cubicBezTo>
                  <a:pt x="349604" y="142035"/>
                  <a:pt x="365986" y="83568"/>
                  <a:pt x="393405" y="74428"/>
                </a:cubicBezTo>
                <a:lnTo>
                  <a:pt x="457200" y="53163"/>
                </a:lnTo>
                <a:cubicBezTo>
                  <a:pt x="471377" y="56707"/>
                  <a:pt x="486661" y="57260"/>
                  <a:pt x="499731" y="63795"/>
                </a:cubicBezTo>
                <a:cubicBezTo>
                  <a:pt x="508697" y="68278"/>
                  <a:pt x="513168" y="78799"/>
                  <a:pt x="520996" y="85061"/>
                </a:cubicBezTo>
                <a:cubicBezTo>
                  <a:pt x="551697" y="109622"/>
                  <a:pt x="551339" y="99067"/>
                  <a:pt x="574159" y="127591"/>
                </a:cubicBezTo>
                <a:cubicBezTo>
                  <a:pt x="587531" y="144306"/>
                  <a:pt x="596943" y="168906"/>
                  <a:pt x="616689" y="180754"/>
                </a:cubicBezTo>
                <a:cubicBezTo>
                  <a:pt x="626299" y="186520"/>
                  <a:pt x="637954" y="187842"/>
                  <a:pt x="648586" y="191386"/>
                </a:cubicBezTo>
                <a:cubicBezTo>
                  <a:pt x="674643" y="217442"/>
                  <a:pt x="674421" y="229015"/>
                  <a:pt x="723014" y="202019"/>
                </a:cubicBezTo>
                <a:cubicBezTo>
                  <a:pt x="740540" y="192282"/>
                  <a:pt x="765545" y="159488"/>
                  <a:pt x="765545" y="159488"/>
                </a:cubicBezTo>
                <a:cubicBezTo>
                  <a:pt x="774192" y="133545"/>
                  <a:pt x="776831" y="116304"/>
                  <a:pt x="797442" y="95693"/>
                </a:cubicBezTo>
                <a:cubicBezTo>
                  <a:pt x="806478" y="86657"/>
                  <a:pt x="818707" y="81516"/>
                  <a:pt x="829340" y="74428"/>
                </a:cubicBezTo>
                <a:cubicBezTo>
                  <a:pt x="857693" y="77972"/>
                  <a:pt x="886287" y="79950"/>
                  <a:pt x="914400" y="85061"/>
                </a:cubicBezTo>
                <a:cubicBezTo>
                  <a:pt x="925427" y="87066"/>
                  <a:pt x="938373" y="87768"/>
                  <a:pt x="946298" y="95693"/>
                </a:cubicBezTo>
                <a:cubicBezTo>
                  <a:pt x="954223" y="103618"/>
                  <a:pt x="949930" y="118839"/>
                  <a:pt x="956931" y="127591"/>
                </a:cubicBezTo>
                <a:cubicBezTo>
                  <a:pt x="964914" y="137569"/>
                  <a:pt x="978196" y="141768"/>
                  <a:pt x="988828" y="148856"/>
                </a:cubicBezTo>
                <a:cubicBezTo>
                  <a:pt x="995832" y="169869"/>
                  <a:pt x="1001988" y="197661"/>
                  <a:pt x="1020726" y="212651"/>
                </a:cubicBezTo>
                <a:cubicBezTo>
                  <a:pt x="1029478" y="219652"/>
                  <a:pt x="1042827" y="217841"/>
                  <a:pt x="1052624" y="223284"/>
                </a:cubicBezTo>
                <a:cubicBezTo>
                  <a:pt x="1074965" y="235696"/>
                  <a:pt x="1116419" y="265814"/>
                  <a:pt x="1116419" y="265814"/>
                </a:cubicBezTo>
                <a:cubicBezTo>
                  <a:pt x="1127052" y="262270"/>
                  <a:pt x="1138292" y="260193"/>
                  <a:pt x="1148317" y="255181"/>
                </a:cubicBezTo>
                <a:cubicBezTo>
                  <a:pt x="1191946" y="233366"/>
                  <a:pt x="1168518" y="239021"/>
                  <a:pt x="1201480" y="212651"/>
                </a:cubicBezTo>
                <a:cubicBezTo>
                  <a:pt x="1211458" y="204668"/>
                  <a:pt x="1222745" y="198474"/>
                  <a:pt x="1233377" y="191386"/>
                </a:cubicBezTo>
                <a:cubicBezTo>
                  <a:pt x="1239170" y="174006"/>
                  <a:pt x="1247918" y="138439"/>
                  <a:pt x="1265275" y="127591"/>
                </a:cubicBezTo>
                <a:cubicBezTo>
                  <a:pt x="1284283" y="115711"/>
                  <a:pt x="1329070" y="106326"/>
                  <a:pt x="1329070" y="106326"/>
                </a:cubicBezTo>
                <a:cubicBezTo>
                  <a:pt x="1339703" y="113414"/>
                  <a:pt x="1351932" y="118555"/>
                  <a:pt x="1360968" y="127591"/>
                </a:cubicBezTo>
                <a:cubicBezTo>
                  <a:pt x="1370004" y="136627"/>
                  <a:pt x="1374250" y="149510"/>
                  <a:pt x="1382233" y="159488"/>
                </a:cubicBezTo>
                <a:cubicBezTo>
                  <a:pt x="1388495" y="167316"/>
                  <a:pt x="1397236" y="172926"/>
                  <a:pt x="1403498" y="180754"/>
                </a:cubicBezTo>
                <a:cubicBezTo>
                  <a:pt x="1411481" y="190732"/>
                  <a:pt x="1415146" y="204236"/>
                  <a:pt x="1424763" y="212651"/>
                </a:cubicBezTo>
                <a:cubicBezTo>
                  <a:pt x="1469760" y="252022"/>
                  <a:pt x="1476646" y="251210"/>
                  <a:pt x="1520456" y="265814"/>
                </a:cubicBezTo>
                <a:cubicBezTo>
                  <a:pt x="1531089" y="262270"/>
                  <a:pt x="1544429" y="263106"/>
                  <a:pt x="1552354" y="255181"/>
                </a:cubicBezTo>
                <a:cubicBezTo>
                  <a:pt x="1570426" y="237109"/>
                  <a:pt x="1580707" y="212651"/>
                  <a:pt x="1594884" y="191386"/>
                </a:cubicBezTo>
                <a:cubicBezTo>
                  <a:pt x="1601972" y="180753"/>
                  <a:pt x="1605516" y="166576"/>
                  <a:pt x="1616149" y="159488"/>
                </a:cubicBezTo>
                <a:lnTo>
                  <a:pt x="1679945" y="116958"/>
                </a:lnTo>
                <a:cubicBezTo>
                  <a:pt x="1697666" y="120502"/>
                  <a:pt x="1716497" y="120472"/>
                  <a:pt x="1733107" y="127591"/>
                </a:cubicBezTo>
                <a:cubicBezTo>
                  <a:pt x="1742321" y="131540"/>
                  <a:pt x="1746545" y="142594"/>
                  <a:pt x="1754373" y="148856"/>
                </a:cubicBezTo>
                <a:cubicBezTo>
                  <a:pt x="1764351" y="156839"/>
                  <a:pt x="1775638" y="163033"/>
                  <a:pt x="1786270" y="170121"/>
                </a:cubicBezTo>
                <a:cubicBezTo>
                  <a:pt x="1789814" y="180754"/>
                  <a:pt x="1790178" y="193053"/>
                  <a:pt x="1796903" y="202019"/>
                </a:cubicBezTo>
                <a:cubicBezTo>
                  <a:pt x="1811940" y="222068"/>
                  <a:pt x="1832345" y="237460"/>
                  <a:pt x="1850066" y="255181"/>
                </a:cubicBezTo>
                <a:cubicBezTo>
                  <a:pt x="1857155" y="262270"/>
                  <a:pt x="1861821" y="273277"/>
                  <a:pt x="1871331" y="276447"/>
                </a:cubicBezTo>
                <a:lnTo>
                  <a:pt x="1903228" y="287079"/>
                </a:lnTo>
                <a:cubicBezTo>
                  <a:pt x="1913861" y="283535"/>
                  <a:pt x="1925515" y="282213"/>
                  <a:pt x="1935126" y="276447"/>
                </a:cubicBezTo>
                <a:cubicBezTo>
                  <a:pt x="1949252" y="267971"/>
                  <a:pt x="1971448" y="235700"/>
                  <a:pt x="1977656" y="223284"/>
                </a:cubicBezTo>
                <a:cubicBezTo>
                  <a:pt x="1982668" y="213259"/>
                  <a:pt x="1981288" y="200138"/>
                  <a:pt x="1988289" y="191386"/>
                </a:cubicBezTo>
                <a:cubicBezTo>
                  <a:pt x="1996272" y="181408"/>
                  <a:pt x="2008509" y="175311"/>
                  <a:pt x="2020186" y="170121"/>
                </a:cubicBezTo>
                <a:cubicBezTo>
                  <a:pt x="2040670" y="161017"/>
                  <a:pt x="2083982" y="148856"/>
                  <a:pt x="2083982" y="148856"/>
                </a:cubicBezTo>
                <a:cubicBezTo>
                  <a:pt x="2094615" y="155944"/>
                  <a:pt x="2107897" y="160142"/>
                  <a:pt x="2115880" y="170121"/>
                </a:cubicBezTo>
                <a:cubicBezTo>
                  <a:pt x="2174574" y="243489"/>
                  <a:pt x="2066995" y="162341"/>
                  <a:pt x="2158410" y="223284"/>
                </a:cubicBezTo>
                <a:cubicBezTo>
                  <a:pt x="2174198" y="246965"/>
                  <a:pt x="2179299" y="259134"/>
                  <a:pt x="2200940" y="276447"/>
                </a:cubicBezTo>
                <a:cubicBezTo>
                  <a:pt x="2235787" y="304325"/>
                  <a:pt x="2232838" y="309202"/>
                  <a:pt x="2232838" y="287079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2" name="Volný tvar 21"/>
          <p:cNvSpPr/>
          <p:nvPr/>
        </p:nvSpPr>
        <p:spPr>
          <a:xfrm rot="21213791">
            <a:off x="834707" y="6443850"/>
            <a:ext cx="1064728" cy="194722"/>
          </a:xfrm>
          <a:custGeom>
            <a:avLst/>
            <a:gdLst>
              <a:gd name="connsiteX0" fmla="*/ 0 w 2232899"/>
              <a:gd name="connsiteY0" fmla="*/ 116958 h 300962"/>
              <a:gd name="connsiteX1" fmla="*/ 21266 w 2232899"/>
              <a:gd name="connsiteY1" fmla="*/ 31898 h 300962"/>
              <a:gd name="connsiteX2" fmla="*/ 42531 w 2232899"/>
              <a:gd name="connsiteY2" fmla="*/ 0 h 300962"/>
              <a:gd name="connsiteX3" fmla="*/ 106326 w 2232899"/>
              <a:gd name="connsiteY3" fmla="*/ 10633 h 300962"/>
              <a:gd name="connsiteX4" fmla="*/ 138224 w 2232899"/>
              <a:gd name="connsiteY4" fmla="*/ 21265 h 300962"/>
              <a:gd name="connsiteX5" fmla="*/ 159489 w 2232899"/>
              <a:gd name="connsiteY5" fmla="*/ 85061 h 300962"/>
              <a:gd name="connsiteX6" fmla="*/ 170121 w 2232899"/>
              <a:gd name="connsiteY6" fmla="*/ 116958 h 300962"/>
              <a:gd name="connsiteX7" fmla="*/ 244549 w 2232899"/>
              <a:gd name="connsiteY7" fmla="*/ 202019 h 300962"/>
              <a:gd name="connsiteX8" fmla="*/ 276447 w 2232899"/>
              <a:gd name="connsiteY8" fmla="*/ 212651 h 300962"/>
              <a:gd name="connsiteX9" fmla="*/ 340242 w 2232899"/>
              <a:gd name="connsiteY9" fmla="*/ 170121 h 300962"/>
              <a:gd name="connsiteX10" fmla="*/ 393405 w 2232899"/>
              <a:gd name="connsiteY10" fmla="*/ 74428 h 300962"/>
              <a:gd name="connsiteX11" fmla="*/ 457200 w 2232899"/>
              <a:gd name="connsiteY11" fmla="*/ 53163 h 300962"/>
              <a:gd name="connsiteX12" fmla="*/ 499731 w 2232899"/>
              <a:gd name="connsiteY12" fmla="*/ 63795 h 300962"/>
              <a:gd name="connsiteX13" fmla="*/ 520996 w 2232899"/>
              <a:gd name="connsiteY13" fmla="*/ 85061 h 300962"/>
              <a:gd name="connsiteX14" fmla="*/ 574159 w 2232899"/>
              <a:gd name="connsiteY14" fmla="*/ 127591 h 300962"/>
              <a:gd name="connsiteX15" fmla="*/ 616689 w 2232899"/>
              <a:gd name="connsiteY15" fmla="*/ 180754 h 300962"/>
              <a:gd name="connsiteX16" fmla="*/ 648586 w 2232899"/>
              <a:gd name="connsiteY16" fmla="*/ 191386 h 300962"/>
              <a:gd name="connsiteX17" fmla="*/ 723014 w 2232899"/>
              <a:gd name="connsiteY17" fmla="*/ 202019 h 300962"/>
              <a:gd name="connsiteX18" fmla="*/ 765545 w 2232899"/>
              <a:gd name="connsiteY18" fmla="*/ 159488 h 300962"/>
              <a:gd name="connsiteX19" fmla="*/ 797442 w 2232899"/>
              <a:gd name="connsiteY19" fmla="*/ 95693 h 300962"/>
              <a:gd name="connsiteX20" fmla="*/ 829340 w 2232899"/>
              <a:gd name="connsiteY20" fmla="*/ 74428 h 300962"/>
              <a:gd name="connsiteX21" fmla="*/ 914400 w 2232899"/>
              <a:gd name="connsiteY21" fmla="*/ 85061 h 300962"/>
              <a:gd name="connsiteX22" fmla="*/ 946298 w 2232899"/>
              <a:gd name="connsiteY22" fmla="*/ 95693 h 300962"/>
              <a:gd name="connsiteX23" fmla="*/ 956931 w 2232899"/>
              <a:gd name="connsiteY23" fmla="*/ 127591 h 300962"/>
              <a:gd name="connsiteX24" fmla="*/ 988828 w 2232899"/>
              <a:gd name="connsiteY24" fmla="*/ 148856 h 300962"/>
              <a:gd name="connsiteX25" fmla="*/ 1020726 w 2232899"/>
              <a:gd name="connsiteY25" fmla="*/ 212651 h 300962"/>
              <a:gd name="connsiteX26" fmla="*/ 1052624 w 2232899"/>
              <a:gd name="connsiteY26" fmla="*/ 223284 h 300962"/>
              <a:gd name="connsiteX27" fmla="*/ 1116419 w 2232899"/>
              <a:gd name="connsiteY27" fmla="*/ 265814 h 300962"/>
              <a:gd name="connsiteX28" fmla="*/ 1148317 w 2232899"/>
              <a:gd name="connsiteY28" fmla="*/ 255181 h 300962"/>
              <a:gd name="connsiteX29" fmla="*/ 1201480 w 2232899"/>
              <a:gd name="connsiteY29" fmla="*/ 212651 h 300962"/>
              <a:gd name="connsiteX30" fmla="*/ 1233377 w 2232899"/>
              <a:gd name="connsiteY30" fmla="*/ 191386 h 300962"/>
              <a:gd name="connsiteX31" fmla="*/ 1265275 w 2232899"/>
              <a:gd name="connsiteY31" fmla="*/ 127591 h 300962"/>
              <a:gd name="connsiteX32" fmla="*/ 1329070 w 2232899"/>
              <a:gd name="connsiteY32" fmla="*/ 106326 h 300962"/>
              <a:gd name="connsiteX33" fmla="*/ 1360968 w 2232899"/>
              <a:gd name="connsiteY33" fmla="*/ 127591 h 300962"/>
              <a:gd name="connsiteX34" fmla="*/ 1382233 w 2232899"/>
              <a:gd name="connsiteY34" fmla="*/ 159488 h 300962"/>
              <a:gd name="connsiteX35" fmla="*/ 1403498 w 2232899"/>
              <a:gd name="connsiteY35" fmla="*/ 180754 h 300962"/>
              <a:gd name="connsiteX36" fmla="*/ 1424763 w 2232899"/>
              <a:gd name="connsiteY36" fmla="*/ 212651 h 300962"/>
              <a:gd name="connsiteX37" fmla="*/ 1520456 w 2232899"/>
              <a:gd name="connsiteY37" fmla="*/ 265814 h 300962"/>
              <a:gd name="connsiteX38" fmla="*/ 1552354 w 2232899"/>
              <a:gd name="connsiteY38" fmla="*/ 255181 h 300962"/>
              <a:gd name="connsiteX39" fmla="*/ 1594884 w 2232899"/>
              <a:gd name="connsiteY39" fmla="*/ 191386 h 300962"/>
              <a:gd name="connsiteX40" fmla="*/ 1616149 w 2232899"/>
              <a:gd name="connsiteY40" fmla="*/ 159488 h 300962"/>
              <a:gd name="connsiteX41" fmla="*/ 1679945 w 2232899"/>
              <a:gd name="connsiteY41" fmla="*/ 116958 h 300962"/>
              <a:gd name="connsiteX42" fmla="*/ 1733107 w 2232899"/>
              <a:gd name="connsiteY42" fmla="*/ 127591 h 300962"/>
              <a:gd name="connsiteX43" fmla="*/ 1754373 w 2232899"/>
              <a:gd name="connsiteY43" fmla="*/ 148856 h 300962"/>
              <a:gd name="connsiteX44" fmla="*/ 1786270 w 2232899"/>
              <a:gd name="connsiteY44" fmla="*/ 170121 h 300962"/>
              <a:gd name="connsiteX45" fmla="*/ 1796903 w 2232899"/>
              <a:gd name="connsiteY45" fmla="*/ 202019 h 300962"/>
              <a:gd name="connsiteX46" fmla="*/ 1850066 w 2232899"/>
              <a:gd name="connsiteY46" fmla="*/ 255181 h 300962"/>
              <a:gd name="connsiteX47" fmla="*/ 1871331 w 2232899"/>
              <a:gd name="connsiteY47" fmla="*/ 276447 h 300962"/>
              <a:gd name="connsiteX48" fmla="*/ 1903228 w 2232899"/>
              <a:gd name="connsiteY48" fmla="*/ 287079 h 300962"/>
              <a:gd name="connsiteX49" fmla="*/ 1935126 w 2232899"/>
              <a:gd name="connsiteY49" fmla="*/ 276447 h 300962"/>
              <a:gd name="connsiteX50" fmla="*/ 1977656 w 2232899"/>
              <a:gd name="connsiteY50" fmla="*/ 223284 h 300962"/>
              <a:gd name="connsiteX51" fmla="*/ 1988289 w 2232899"/>
              <a:gd name="connsiteY51" fmla="*/ 191386 h 300962"/>
              <a:gd name="connsiteX52" fmla="*/ 2020186 w 2232899"/>
              <a:gd name="connsiteY52" fmla="*/ 170121 h 300962"/>
              <a:gd name="connsiteX53" fmla="*/ 2083982 w 2232899"/>
              <a:gd name="connsiteY53" fmla="*/ 148856 h 300962"/>
              <a:gd name="connsiteX54" fmla="*/ 2115880 w 2232899"/>
              <a:gd name="connsiteY54" fmla="*/ 170121 h 300962"/>
              <a:gd name="connsiteX55" fmla="*/ 2158410 w 2232899"/>
              <a:gd name="connsiteY55" fmla="*/ 223284 h 300962"/>
              <a:gd name="connsiteX56" fmla="*/ 2200940 w 2232899"/>
              <a:gd name="connsiteY56" fmla="*/ 276447 h 300962"/>
              <a:gd name="connsiteX57" fmla="*/ 2232838 w 2232899"/>
              <a:gd name="connsiteY57" fmla="*/ 287079 h 3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232899" h="300962">
                <a:moveTo>
                  <a:pt x="0" y="116958"/>
                </a:moveTo>
                <a:cubicBezTo>
                  <a:pt x="4045" y="96734"/>
                  <a:pt x="10367" y="53696"/>
                  <a:pt x="21266" y="31898"/>
                </a:cubicBezTo>
                <a:cubicBezTo>
                  <a:pt x="26981" y="20468"/>
                  <a:pt x="35443" y="10633"/>
                  <a:pt x="42531" y="0"/>
                </a:cubicBezTo>
                <a:cubicBezTo>
                  <a:pt x="63796" y="3544"/>
                  <a:pt x="85281" y="5956"/>
                  <a:pt x="106326" y="10633"/>
                </a:cubicBezTo>
                <a:cubicBezTo>
                  <a:pt x="117267" y="13064"/>
                  <a:pt x="131710" y="12145"/>
                  <a:pt x="138224" y="21265"/>
                </a:cubicBezTo>
                <a:cubicBezTo>
                  <a:pt x="151253" y="39505"/>
                  <a:pt x="152401" y="63796"/>
                  <a:pt x="159489" y="85061"/>
                </a:cubicBezTo>
                <a:cubicBezTo>
                  <a:pt x="163033" y="95693"/>
                  <a:pt x="163904" y="107633"/>
                  <a:pt x="170121" y="116958"/>
                </a:cubicBezTo>
                <a:cubicBezTo>
                  <a:pt x="202017" y="164802"/>
                  <a:pt x="200248" y="179869"/>
                  <a:pt x="244549" y="202019"/>
                </a:cubicBezTo>
                <a:cubicBezTo>
                  <a:pt x="254574" y="207031"/>
                  <a:pt x="265814" y="209107"/>
                  <a:pt x="276447" y="212651"/>
                </a:cubicBezTo>
                <a:cubicBezTo>
                  <a:pt x="297712" y="198474"/>
                  <a:pt x="332160" y="194367"/>
                  <a:pt x="340242" y="170121"/>
                </a:cubicBezTo>
                <a:cubicBezTo>
                  <a:pt x="349604" y="142035"/>
                  <a:pt x="365986" y="83568"/>
                  <a:pt x="393405" y="74428"/>
                </a:cubicBezTo>
                <a:lnTo>
                  <a:pt x="457200" y="53163"/>
                </a:lnTo>
                <a:cubicBezTo>
                  <a:pt x="471377" y="56707"/>
                  <a:pt x="486661" y="57260"/>
                  <a:pt x="499731" y="63795"/>
                </a:cubicBezTo>
                <a:cubicBezTo>
                  <a:pt x="508697" y="68278"/>
                  <a:pt x="513168" y="78799"/>
                  <a:pt x="520996" y="85061"/>
                </a:cubicBezTo>
                <a:cubicBezTo>
                  <a:pt x="551697" y="109622"/>
                  <a:pt x="551339" y="99067"/>
                  <a:pt x="574159" y="127591"/>
                </a:cubicBezTo>
                <a:cubicBezTo>
                  <a:pt x="587531" y="144306"/>
                  <a:pt x="596943" y="168906"/>
                  <a:pt x="616689" y="180754"/>
                </a:cubicBezTo>
                <a:cubicBezTo>
                  <a:pt x="626299" y="186520"/>
                  <a:pt x="637954" y="187842"/>
                  <a:pt x="648586" y="191386"/>
                </a:cubicBezTo>
                <a:cubicBezTo>
                  <a:pt x="674643" y="217442"/>
                  <a:pt x="674421" y="229015"/>
                  <a:pt x="723014" y="202019"/>
                </a:cubicBezTo>
                <a:cubicBezTo>
                  <a:pt x="740540" y="192282"/>
                  <a:pt x="765545" y="159488"/>
                  <a:pt x="765545" y="159488"/>
                </a:cubicBezTo>
                <a:cubicBezTo>
                  <a:pt x="774192" y="133545"/>
                  <a:pt x="776831" y="116304"/>
                  <a:pt x="797442" y="95693"/>
                </a:cubicBezTo>
                <a:cubicBezTo>
                  <a:pt x="806478" y="86657"/>
                  <a:pt x="818707" y="81516"/>
                  <a:pt x="829340" y="74428"/>
                </a:cubicBezTo>
                <a:cubicBezTo>
                  <a:pt x="857693" y="77972"/>
                  <a:pt x="886287" y="79950"/>
                  <a:pt x="914400" y="85061"/>
                </a:cubicBezTo>
                <a:cubicBezTo>
                  <a:pt x="925427" y="87066"/>
                  <a:pt x="938373" y="87768"/>
                  <a:pt x="946298" y="95693"/>
                </a:cubicBezTo>
                <a:cubicBezTo>
                  <a:pt x="954223" y="103618"/>
                  <a:pt x="949930" y="118839"/>
                  <a:pt x="956931" y="127591"/>
                </a:cubicBezTo>
                <a:cubicBezTo>
                  <a:pt x="964914" y="137569"/>
                  <a:pt x="978196" y="141768"/>
                  <a:pt x="988828" y="148856"/>
                </a:cubicBezTo>
                <a:cubicBezTo>
                  <a:pt x="995832" y="169869"/>
                  <a:pt x="1001988" y="197661"/>
                  <a:pt x="1020726" y="212651"/>
                </a:cubicBezTo>
                <a:cubicBezTo>
                  <a:pt x="1029478" y="219652"/>
                  <a:pt x="1042827" y="217841"/>
                  <a:pt x="1052624" y="223284"/>
                </a:cubicBezTo>
                <a:cubicBezTo>
                  <a:pt x="1074965" y="235696"/>
                  <a:pt x="1116419" y="265814"/>
                  <a:pt x="1116419" y="265814"/>
                </a:cubicBezTo>
                <a:cubicBezTo>
                  <a:pt x="1127052" y="262270"/>
                  <a:pt x="1138292" y="260193"/>
                  <a:pt x="1148317" y="255181"/>
                </a:cubicBezTo>
                <a:cubicBezTo>
                  <a:pt x="1191946" y="233366"/>
                  <a:pt x="1168518" y="239021"/>
                  <a:pt x="1201480" y="212651"/>
                </a:cubicBezTo>
                <a:cubicBezTo>
                  <a:pt x="1211458" y="204668"/>
                  <a:pt x="1222745" y="198474"/>
                  <a:pt x="1233377" y="191386"/>
                </a:cubicBezTo>
                <a:cubicBezTo>
                  <a:pt x="1239170" y="174006"/>
                  <a:pt x="1247918" y="138439"/>
                  <a:pt x="1265275" y="127591"/>
                </a:cubicBezTo>
                <a:cubicBezTo>
                  <a:pt x="1284283" y="115711"/>
                  <a:pt x="1329070" y="106326"/>
                  <a:pt x="1329070" y="106326"/>
                </a:cubicBezTo>
                <a:cubicBezTo>
                  <a:pt x="1339703" y="113414"/>
                  <a:pt x="1351932" y="118555"/>
                  <a:pt x="1360968" y="127591"/>
                </a:cubicBezTo>
                <a:cubicBezTo>
                  <a:pt x="1370004" y="136627"/>
                  <a:pt x="1374250" y="149510"/>
                  <a:pt x="1382233" y="159488"/>
                </a:cubicBezTo>
                <a:cubicBezTo>
                  <a:pt x="1388495" y="167316"/>
                  <a:pt x="1397236" y="172926"/>
                  <a:pt x="1403498" y="180754"/>
                </a:cubicBezTo>
                <a:cubicBezTo>
                  <a:pt x="1411481" y="190732"/>
                  <a:pt x="1415146" y="204236"/>
                  <a:pt x="1424763" y="212651"/>
                </a:cubicBezTo>
                <a:cubicBezTo>
                  <a:pt x="1469760" y="252022"/>
                  <a:pt x="1476646" y="251210"/>
                  <a:pt x="1520456" y="265814"/>
                </a:cubicBezTo>
                <a:cubicBezTo>
                  <a:pt x="1531089" y="262270"/>
                  <a:pt x="1544429" y="263106"/>
                  <a:pt x="1552354" y="255181"/>
                </a:cubicBezTo>
                <a:cubicBezTo>
                  <a:pt x="1570426" y="237109"/>
                  <a:pt x="1580707" y="212651"/>
                  <a:pt x="1594884" y="191386"/>
                </a:cubicBezTo>
                <a:cubicBezTo>
                  <a:pt x="1601972" y="180753"/>
                  <a:pt x="1605516" y="166576"/>
                  <a:pt x="1616149" y="159488"/>
                </a:cubicBezTo>
                <a:lnTo>
                  <a:pt x="1679945" y="116958"/>
                </a:lnTo>
                <a:cubicBezTo>
                  <a:pt x="1697666" y="120502"/>
                  <a:pt x="1716497" y="120472"/>
                  <a:pt x="1733107" y="127591"/>
                </a:cubicBezTo>
                <a:cubicBezTo>
                  <a:pt x="1742321" y="131540"/>
                  <a:pt x="1746545" y="142594"/>
                  <a:pt x="1754373" y="148856"/>
                </a:cubicBezTo>
                <a:cubicBezTo>
                  <a:pt x="1764351" y="156839"/>
                  <a:pt x="1775638" y="163033"/>
                  <a:pt x="1786270" y="170121"/>
                </a:cubicBezTo>
                <a:cubicBezTo>
                  <a:pt x="1789814" y="180754"/>
                  <a:pt x="1790178" y="193053"/>
                  <a:pt x="1796903" y="202019"/>
                </a:cubicBezTo>
                <a:cubicBezTo>
                  <a:pt x="1811940" y="222068"/>
                  <a:pt x="1832345" y="237460"/>
                  <a:pt x="1850066" y="255181"/>
                </a:cubicBezTo>
                <a:cubicBezTo>
                  <a:pt x="1857155" y="262270"/>
                  <a:pt x="1861821" y="273277"/>
                  <a:pt x="1871331" y="276447"/>
                </a:cubicBezTo>
                <a:lnTo>
                  <a:pt x="1903228" y="287079"/>
                </a:lnTo>
                <a:cubicBezTo>
                  <a:pt x="1913861" y="283535"/>
                  <a:pt x="1925515" y="282213"/>
                  <a:pt x="1935126" y="276447"/>
                </a:cubicBezTo>
                <a:cubicBezTo>
                  <a:pt x="1949252" y="267971"/>
                  <a:pt x="1971448" y="235700"/>
                  <a:pt x="1977656" y="223284"/>
                </a:cubicBezTo>
                <a:cubicBezTo>
                  <a:pt x="1982668" y="213259"/>
                  <a:pt x="1981288" y="200138"/>
                  <a:pt x="1988289" y="191386"/>
                </a:cubicBezTo>
                <a:cubicBezTo>
                  <a:pt x="1996272" y="181408"/>
                  <a:pt x="2008509" y="175311"/>
                  <a:pt x="2020186" y="170121"/>
                </a:cubicBezTo>
                <a:cubicBezTo>
                  <a:pt x="2040670" y="161017"/>
                  <a:pt x="2083982" y="148856"/>
                  <a:pt x="2083982" y="148856"/>
                </a:cubicBezTo>
                <a:cubicBezTo>
                  <a:pt x="2094615" y="155944"/>
                  <a:pt x="2107897" y="160142"/>
                  <a:pt x="2115880" y="170121"/>
                </a:cubicBezTo>
                <a:cubicBezTo>
                  <a:pt x="2174574" y="243489"/>
                  <a:pt x="2066995" y="162341"/>
                  <a:pt x="2158410" y="223284"/>
                </a:cubicBezTo>
                <a:cubicBezTo>
                  <a:pt x="2174198" y="246965"/>
                  <a:pt x="2179299" y="259134"/>
                  <a:pt x="2200940" y="276447"/>
                </a:cubicBezTo>
                <a:cubicBezTo>
                  <a:pt x="2235787" y="304325"/>
                  <a:pt x="2232838" y="309202"/>
                  <a:pt x="2232838" y="287079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3" name="Volný tvar 22"/>
          <p:cNvSpPr/>
          <p:nvPr/>
        </p:nvSpPr>
        <p:spPr>
          <a:xfrm rot="21303710">
            <a:off x="3024897" y="4283737"/>
            <a:ext cx="1086847" cy="194213"/>
          </a:xfrm>
          <a:custGeom>
            <a:avLst/>
            <a:gdLst>
              <a:gd name="connsiteX0" fmla="*/ 0 w 2232899"/>
              <a:gd name="connsiteY0" fmla="*/ 116958 h 300962"/>
              <a:gd name="connsiteX1" fmla="*/ 21266 w 2232899"/>
              <a:gd name="connsiteY1" fmla="*/ 31898 h 300962"/>
              <a:gd name="connsiteX2" fmla="*/ 42531 w 2232899"/>
              <a:gd name="connsiteY2" fmla="*/ 0 h 300962"/>
              <a:gd name="connsiteX3" fmla="*/ 106326 w 2232899"/>
              <a:gd name="connsiteY3" fmla="*/ 10633 h 300962"/>
              <a:gd name="connsiteX4" fmla="*/ 138224 w 2232899"/>
              <a:gd name="connsiteY4" fmla="*/ 21265 h 300962"/>
              <a:gd name="connsiteX5" fmla="*/ 159489 w 2232899"/>
              <a:gd name="connsiteY5" fmla="*/ 85061 h 300962"/>
              <a:gd name="connsiteX6" fmla="*/ 170121 w 2232899"/>
              <a:gd name="connsiteY6" fmla="*/ 116958 h 300962"/>
              <a:gd name="connsiteX7" fmla="*/ 244549 w 2232899"/>
              <a:gd name="connsiteY7" fmla="*/ 202019 h 300962"/>
              <a:gd name="connsiteX8" fmla="*/ 276447 w 2232899"/>
              <a:gd name="connsiteY8" fmla="*/ 212651 h 300962"/>
              <a:gd name="connsiteX9" fmla="*/ 340242 w 2232899"/>
              <a:gd name="connsiteY9" fmla="*/ 170121 h 300962"/>
              <a:gd name="connsiteX10" fmla="*/ 393405 w 2232899"/>
              <a:gd name="connsiteY10" fmla="*/ 74428 h 300962"/>
              <a:gd name="connsiteX11" fmla="*/ 457200 w 2232899"/>
              <a:gd name="connsiteY11" fmla="*/ 53163 h 300962"/>
              <a:gd name="connsiteX12" fmla="*/ 499731 w 2232899"/>
              <a:gd name="connsiteY12" fmla="*/ 63795 h 300962"/>
              <a:gd name="connsiteX13" fmla="*/ 520996 w 2232899"/>
              <a:gd name="connsiteY13" fmla="*/ 85061 h 300962"/>
              <a:gd name="connsiteX14" fmla="*/ 574159 w 2232899"/>
              <a:gd name="connsiteY14" fmla="*/ 127591 h 300962"/>
              <a:gd name="connsiteX15" fmla="*/ 616689 w 2232899"/>
              <a:gd name="connsiteY15" fmla="*/ 180754 h 300962"/>
              <a:gd name="connsiteX16" fmla="*/ 648586 w 2232899"/>
              <a:gd name="connsiteY16" fmla="*/ 191386 h 300962"/>
              <a:gd name="connsiteX17" fmla="*/ 723014 w 2232899"/>
              <a:gd name="connsiteY17" fmla="*/ 202019 h 300962"/>
              <a:gd name="connsiteX18" fmla="*/ 765545 w 2232899"/>
              <a:gd name="connsiteY18" fmla="*/ 159488 h 300962"/>
              <a:gd name="connsiteX19" fmla="*/ 797442 w 2232899"/>
              <a:gd name="connsiteY19" fmla="*/ 95693 h 300962"/>
              <a:gd name="connsiteX20" fmla="*/ 829340 w 2232899"/>
              <a:gd name="connsiteY20" fmla="*/ 74428 h 300962"/>
              <a:gd name="connsiteX21" fmla="*/ 914400 w 2232899"/>
              <a:gd name="connsiteY21" fmla="*/ 85061 h 300962"/>
              <a:gd name="connsiteX22" fmla="*/ 946298 w 2232899"/>
              <a:gd name="connsiteY22" fmla="*/ 95693 h 300962"/>
              <a:gd name="connsiteX23" fmla="*/ 956931 w 2232899"/>
              <a:gd name="connsiteY23" fmla="*/ 127591 h 300962"/>
              <a:gd name="connsiteX24" fmla="*/ 988828 w 2232899"/>
              <a:gd name="connsiteY24" fmla="*/ 148856 h 300962"/>
              <a:gd name="connsiteX25" fmla="*/ 1020726 w 2232899"/>
              <a:gd name="connsiteY25" fmla="*/ 212651 h 300962"/>
              <a:gd name="connsiteX26" fmla="*/ 1052624 w 2232899"/>
              <a:gd name="connsiteY26" fmla="*/ 223284 h 300962"/>
              <a:gd name="connsiteX27" fmla="*/ 1116419 w 2232899"/>
              <a:gd name="connsiteY27" fmla="*/ 265814 h 300962"/>
              <a:gd name="connsiteX28" fmla="*/ 1148317 w 2232899"/>
              <a:gd name="connsiteY28" fmla="*/ 255181 h 300962"/>
              <a:gd name="connsiteX29" fmla="*/ 1201480 w 2232899"/>
              <a:gd name="connsiteY29" fmla="*/ 212651 h 300962"/>
              <a:gd name="connsiteX30" fmla="*/ 1233377 w 2232899"/>
              <a:gd name="connsiteY30" fmla="*/ 191386 h 300962"/>
              <a:gd name="connsiteX31" fmla="*/ 1265275 w 2232899"/>
              <a:gd name="connsiteY31" fmla="*/ 127591 h 300962"/>
              <a:gd name="connsiteX32" fmla="*/ 1329070 w 2232899"/>
              <a:gd name="connsiteY32" fmla="*/ 106326 h 300962"/>
              <a:gd name="connsiteX33" fmla="*/ 1360968 w 2232899"/>
              <a:gd name="connsiteY33" fmla="*/ 127591 h 300962"/>
              <a:gd name="connsiteX34" fmla="*/ 1382233 w 2232899"/>
              <a:gd name="connsiteY34" fmla="*/ 159488 h 300962"/>
              <a:gd name="connsiteX35" fmla="*/ 1403498 w 2232899"/>
              <a:gd name="connsiteY35" fmla="*/ 180754 h 300962"/>
              <a:gd name="connsiteX36" fmla="*/ 1424763 w 2232899"/>
              <a:gd name="connsiteY36" fmla="*/ 212651 h 300962"/>
              <a:gd name="connsiteX37" fmla="*/ 1520456 w 2232899"/>
              <a:gd name="connsiteY37" fmla="*/ 265814 h 300962"/>
              <a:gd name="connsiteX38" fmla="*/ 1552354 w 2232899"/>
              <a:gd name="connsiteY38" fmla="*/ 255181 h 300962"/>
              <a:gd name="connsiteX39" fmla="*/ 1594884 w 2232899"/>
              <a:gd name="connsiteY39" fmla="*/ 191386 h 300962"/>
              <a:gd name="connsiteX40" fmla="*/ 1616149 w 2232899"/>
              <a:gd name="connsiteY40" fmla="*/ 159488 h 300962"/>
              <a:gd name="connsiteX41" fmla="*/ 1679945 w 2232899"/>
              <a:gd name="connsiteY41" fmla="*/ 116958 h 300962"/>
              <a:gd name="connsiteX42" fmla="*/ 1733107 w 2232899"/>
              <a:gd name="connsiteY42" fmla="*/ 127591 h 300962"/>
              <a:gd name="connsiteX43" fmla="*/ 1754373 w 2232899"/>
              <a:gd name="connsiteY43" fmla="*/ 148856 h 300962"/>
              <a:gd name="connsiteX44" fmla="*/ 1786270 w 2232899"/>
              <a:gd name="connsiteY44" fmla="*/ 170121 h 300962"/>
              <a:gd name="connsiteX45" fmla="*/ 1796903 w 2232899"/>
              <a:gd name="connsiteY45" fmla="*/ 202019 h 300962"/>
              <a:gd name="connsiteX46" fmla="*/ 1850066 w 2232899"/>
              <a:gd name="connsiteY46" fmla="*/ 255181 h 300962"/>
              <a:gd name="connsiteX47" fmla="*/ 1871331 w 2232899"/>
              <a:gd name="connsiteY47" fmla="*/ 276447 h 300962"/>
              <a:gd name="connsiteX48" fmla="*/ 1903228 w 2232899"/>
              <a:gd name="connsiteY48" fmla="*/ 287079 h 300962"/>
              <a:gd name="connsiteX49" fmla="*/ 1935126 w 2232899"/>
              <a:gd name="connsiteY49" fmla="*/ 276447 h 300962"/>
              <a:gd name="connsiteX50" fmla="*/ 1977656 w 2232899"/>
              <a:gd name="connsiteY50" fmla="*/ 223284 h 300962"/>
              <a:gd name="connsiteX51" fmla="*/ 1988289 w 2232899"/>
              <a:gd name="connsiteY51" fmla="*/ 191386 h 300962"/>
              <a:gd name="connsiteX52" fmla="*/ 2020186 w 2232899"/>
              <a:gd name="connsiteY52" fmla="*/ 170121 h 300962"/>
              <a:gd name="connsiteX53" fmla="*/ 2083982 w 2232899"/>
              <a:gd name="connsiteY53" fmla="*/ 148856 h 300962"/>
              <a:gd name="connsiteX54" fmla="*/ 2115880 w 2232899"/>
              <a:gd name="connsiteY54" fmla="*/ 170121 h 300962"/>
              <a:gd name="connsiteX55" fmla="*/ 2158410 w 2232899"/>
              <a:gd name="connsiteY55" fmla="*/ 223284 h 300962"/>
              <a:gd name="connsiteX56" fmla="*/ 2200940 w 2232899"/>
              <a:gd name="connsiteY56" fmla="*/ 276447 h 300962"/>
              <a:gd name="connsiteX57" fmla="*/ 2232838 w 2232899"/>
              <a:gd name="connsiteY57" fmla="*/ 287079 h 3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232899" h="300962">
                <a:moveTo>
                  <a:pt x="0" y="116958"/>
                </a:moveTo>
                <a:cubicBezTo>
                  <a:pt x="4045" y="96734"/>
                  <a:pt x="10367" y="53696"/>
                  <a:pt x="21266" y="31898"/>
                </a:cubicBezTo>
                <a:cubicBezTo>
                  <a:pt x="26981" y="20468"/>
                  <a:pt x="35443" y="10633"/>
                  <a:pt x="42531" y="0"/>
                </a:cubicBezTo>
                <a:cubicBezTo>
                  <a:pt x="63796" y="3544"/>
                  <a:pt x="85281" y="5956"/>
                  <a:pt x="106326" y="10633"/>
                </a:cubicBezTo>
                <a:cubicBezTo>
                  <a:pt x="117267" y="13064"/>
                  <a:pt x="131710" y="12145"/>
                  <a:pt x="138224" y="21265"/>
                </a:cubicBezTo>
                <a:cubicBezTo>
                  <a:pt x="151253" y="39505"/>
                  <a:pt x="152401" y="63796"/>
                  <a:pt x="159489" y="85061"/>
                </a:cubicBezTo>
                <a:cubicBezTo>
                  <a:pt x="163033" y="95693"/>
                  <a:pt x="163904" y="107633"/>
                  <a:pt x="170121" y="116958"/>
                </a:cubicBezTo>
                <a:cubicBezTo>
                  <a:pt x="202017" y="164802"/>
                  <a:pt x="200248" y="179869"/>
                  <a:pt x="244549" y="202019"/>
                </a:cubicBezTo>
                <a:cubicBezTo>
                  <a:pt x="254574" y="207031"/>
                  <a:pt x="265814" y="209107"/>
                  <a:pt x="276447" y="212651"/>
                </a:cubicBezTo>
                <a:cubicBezTo>
                  <a:pt x="297712" y="198474"/>
                  <a:pt x="332160" y="194367"/>
                  <a:pt x="340242" y="170121"/>
                </a:cubicBezTo>
                <a:cubicBezTo>
                  <a:pt x="349604" y="142035"/>
                  <a:pt x="365986" y="83568"/>
                  <a:pt x="393405" y="74428"/>
                </a:cubicBezTo>
                <a:lnTo>
                  <a:pt x="457200" y="53163"/>
                </a:lnTo>
                <a:cubicBezTo>
                  <a:pt x="471377" y="56707"/>
                  <a:pt x="486661" y="57260"/>
                  <a:pt x="499731" y="63795"/>
                </a:cubicBezTo>
                <a:cubicBezTo>
                  <a:pt x="508697" y="68278"/>
                  <a:pt x="513168" y="78799"/>
                  <a:pt x="520996" y="85061"/>
                </a:cubicBezTo>
                <a:cubicBezTo>
                  <a:pt x="551697" y="109622"/>
                  <a:pt x="551339" y="99067"/>
                  <a:pt x="574159" y="127591"/>
                </a:cubicBezTo>
                <a:cubicBezTo>
                  <a:pt x="587531" y="144306"/>
                  <a:pt x="596943" y="168906"/>
                  <a:pt x="616689" y="180754"/>
                </a:cubicBezTo>
                <a:cubicBezTo>
                  <a:pt x="626299" y="186520"/>
                  <a:pt x="637954" y="187842"/>
                  <a:pt x="648586" y="191386"/>
                </a:cubicBezTo>
                <a:cubicBezTo>
                  <a:pt x="674643" y="217442"/>
                  <a:pt x="674421" y="229015"/>
                  <a:pt x="723014" y="202019"/>
                </a:cubicBezTo>
                <a:cubicBezTo>
                  <a:pt x="740540" y="192282"/>
                  <a:pt x="765545" y="159488"/>
                  <a:pt x="765545" y="159488"/>
                </a:cubicBezTo>
                <a:cubicBezTo>
                  <a:pt x="774192" y="133545"/>
                  <a:pt x="776831" y="116304"/>
                  <a:pt x="797442" y="95693"/>
                </a:cubicBezTo>
                <a:cubicBezTo>
                  <a:pt x="806478" y="86657"/>
                  <a:pt x="818707" y="81516"/>
                  <a:pt x="829340" y="74428"/>
                </a:cubicBezTo>
                <a:cubicBezTo>
                  <a:pt x="857693" y="77972"/>
                  <a:pt x="886287" y="79950"/>
                  <a:pt x="914400" y="85061"/>
                </a:cubicBezTo>
                <a:cubicBezTo>
                  <a:pt x="925427" y="87066"/>
                  <a:pt x="938373" y="87768"/>
                  <a:pt x="946298" y="95693"/>
                </a:cubicBezTo>
                <a:cubicBezTo>
                  <a:pt x="954223" y="103618"/>
                  <a:pt x="949930" y="118839"/>
                  <a:pt x="956931" y="127591"/>
                </a:cubicBezTo>
                <a:cubicBezTo>
                  <a:pt x="964914" y="137569"/>
                  <a:pt x="978196" y="141768"/>
                  <a:pt x="988828" y="148856"/>
                </a:cubicBezTo>
                <a:cubicBezTo>
                  <a:pt x="995832" y="169869"/>
                  <a:pt x="1001988" y="197661"/>
                  <a:pt x="1020726" y="212651"/>
                </a:cubicBezTo>
                <a:cubicBezTo>
                  <a:pt x="1029478" y="219652"/>
                  <a:pt x="1042827" y="217841"/>
                  <a:pt x="1052624" y="223284"/>
                </a:cubicBezTo>
                <a:cubicBezTo>
                  <a:pt x="1074965" y="235696"/>
                  <a:pt x="1116419" y="265814"/>
                  <a:pt x="1116419" y="265814"/>
                </a:cubicBezTo>
                <a:cubicBezTo>
                  <a:pt x="1127052" y="262270"/>
                  <a:pt x="1138292" y="260193"/>
                  <a:pt x="1148317" y="255181"/>
                </a:cubicBezTo>
                <a:cubicBezTo>
                  <a:pt x="1191946" y="233366"/>
                  <a:pt x="1168518" y="239021"/>
                  <a:pt x="1201480" y="212651"/>
                </a:cubicBezTo>
                <a:cubicBezTo>
                  <a:pt x="1211458" y="204668"/>
                  <a:pt x="1222745" y="198474"/>
                  <a:pt x="1233377" y="191386"/>
                </a:cubicBezTo>
                <a:cubicBezTo>
                  <a:pt x="1239170" y="174006"/>
                  <a:pt x="1247918" y="138439"/>
                  <a:pt x="1265275" y="127591"/>
                </a:cubicBezTo>
                <a:cubicBezTo>
                  <a:pt x="1284283" y="115711"/>
                  <a:pt x="1329070" y="106326"/>
                  <a:pt x="1329070" y="106326"/>
                </a:cubicBezTo>
                <a:cubicBezTo>
                  <a:pt x="1339703" y="113414"/>
                  <a:pt x="1351932" y="118555"/>
                  <a:pt x="1360968" y="127591"/>
                </a:cubicBezTo>
                <a:cubicBezTo>
                  <a:pt x="1370004" y="136627"/>
                  <a:pt x="1374250" y="149510"/>
                  <a:pt x="1382233" y="159488"/>
                </a:cubicBezTo>
                <a:cubicBezTo>
                  <a:pt x="1388495" y="167316"/>
                  <a:pt x="1397236" y="172926"/>
                  <a:pt x="1403498" y="180754"/>
                </a:cubicBezTo>
                <a:cubicBezTo>
                  <a:pt x="1411481" y="190732"/>
                  <a:pt x="1415146" y="204236"/>
                  <a:pt x="1424763" y="212651"/>
                </a:cubicBezTo>
                <a:cubicBezTo>
                  <a:pt x="1469760" y="252022"/>
                  <a:pt x="1476646" y="251210"/>
                  <a:pt x="1520456" y="265814"/>
                </a:cubicBezTo>
                <a:cubicBezTo>
                  <a:pt x="1531089" y="262270"/>
                  <a:pt x="1544429" y="263106"/>
                  <a:pt x="1552354" y="255181"/>
                </a:cubicBezTo>
                <a:cubicBezTo>
                  <a:pt x="1570426" y="237109"/>
                  <a:pt x="1580707" y="212651"/>
                  <a:pt x="1594884" y="191386"/>
                </a:cubicBezTo>
                <a:cubicBezTo>
                  <a:pt x="1601972" y="180753"/>
                  <a:pt x="1605516" y="166576"/>
                  <a:pt x="1616149" y="159488"/>
                </a:cubicBezTo>
                <a:lnTo>
                  <a:pt x="1679945" y="116958"/>
                </a:lnTo>
                <a:cubicBezTo>
                  <a:pt x="1697666" y="120502"/>
                  <a:pt x="1716497" y="120472"/>
                  <a:pt x="1733107" y="127591"/>
                </a:cubicBezTo>
                <a:cubicBezTo>
                  <a:pt x="1742321" y="131540"/>
                  <a:pt x="1746545" y="142594"/>
                  <a:pt x="1754373" y="148856"/>
                </a:cubicBezTo>
                <a:cubicBezTo>
                  <a:pt x="1764351" y="156839"/>
                  <a:pt x="1775638" y="163033"/>
                  <a:pt x="1786270" y="170121"/>
                </a:cubicBezTo>
                <a:cubicBezTo>
                  <a:pt x="1789814" y="180754"/>
                  <a:pt x="1790178" y="193053"/>
                  <a:pt x="1796903" y="202019"/>
                </a:cubicBezTo>
                <a:cubicBezTo>
                  <a:pt x="1811940" y="222068"/>
                  <a:pt x="1832345" y="237460"/>
                  <a:pt x="1850066" y="255181"/>
                </a:cubicBezTo>
                <a:cubicBezTo>
                  <a:pt x="1857155" y="262270"/>
                  <a:pt x="1861821" y="273277"/>
                  <a:pt x="1871331" y="276447"/>
                </a:cubicBezTo>
                <a:lnTo>
                  <a:pt x="1903228" y="287079"/>
                </a:lnTo>
                <a:cubicBezTo>
                  <a:pt x="1913861" y="283535"/>
                  <a:pt x="1925515" y="282213"/>
                  <a:pt x="1935126" y="276447"/>
                </a:cubicBezTo>
                <a:cubicBezTo>
                  <a:pt x="1949252" y="267971"/>
                  <a:pt x="1971448" y="235700"/>
                  <a:pt x="1977656" y="223284"/>
                </a:cubicBezTo>
                <a:cubicBezTo>
                  <a:pt x="1982668" y="213259"/>
                  <a:pt x="1981288" y="200138"/>
                  <a:pt x="1988289" y="191386"/>
                </a:cubicBezTo>
                <a:cubicBezTo>
                  <a:pt x="1996272" y="181408"/>
                  <a:pt x="2008509" y="175311"/>
                  <a:pt x="2020186" y="170121"/>
                </a:cubicBezTo>
                <a:cubicBezTo>
                  <a:pt x="2040670" y="161017"/>
                  <a:pt x="2083982" y="148856"/>
                  <a:pt x="2083982" y="148856"/>
                </a:cubicBezTo>
                <a:cubicBezTo>
                  <a:pt x="2094615" y="155944"/>
                  <a:pt x="2107897" y="160142"/>
                  <a:pt x="2115880" y="170121"/>
                </a:cubicBezTo>
                <a:cubicBezTo>
                  <a:pt x="2174574" y="243489"/>
                  <a:pt x="2066995" y="162341"/>
                  <a:pt x="2158410" y="223284"/>
                </a:cubicBezTo>
                <a:cubicBezTo>
                  <a:pt x="2174198" y="246965"/>
                  <a:pt x="2179299" y="259134"/>
                  <a:pt x="2200940" y="276447"/>
                </a:cubicBezTo>
                <a:cubicBezTo>
                  <a:pt x="2235787" y="304325"/>
                  <a:pt x="2232838" y="309202"/>
                  <a:pt x="2232838" y="287079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4" name="Volný tvar 23"/>
          <p:cNvSpPr/>
          <p:nvPr/>
        </p:nvSpPr>
        <p:spPr>
          <a:xfrm rot="21251368">
            <a:off x="1554773" y="5752770"/>
            <a:ext cx="922302" cy="187229"/>
          </a:xfrm>
          <a:custGeom>
            <a:avLst/>
            <a:gdLst>
              <a:gd name="connsiteX0" fmla="*/ 0 w 2232899"/>
              <a:gd name="connsiteY0" fmla="*/ 116958 h 300962"/>
              <a:gd name="connsiteX1" fmla="*/ 21266 w 2232899"/>
              <a:gd name="connsiteY1" fmla="*/ 31898 h 300962"/>
              <a:gd name="connsiteX2" fmla="*/ 42531 w 2232899"/>
              <a:gd name="connsiteY2" fmla="*/ 0 h 300962"/>
              <a:gd name="connsiteX3" fmla="*/ 106326 w 2232899"/>
              <a:gd name="connsiteY3" fmla="*/ 10633 h 300962"/>
              <a:gd name="connsiteX4" fmla="*/ 138224 w 2232899"/>
              <a:gd name="connsiteY4" fmla="*/ 21265 h 300962"/>
              <a:gd name="connsiteX5" fmla="*/ 159489 w 2232899"/>
              <a:gd name="connsiteY5" fmla="*/ 85061 h 300962"/>
              <a:gd name="connsiteX6" fmla="*/ 170121 w 2232899"/>
              <a:gd name="connsiteY6" fmla="*/ 116958 h 300962"/>
              <a:gd name="connsiteX7" fmla="*/ 244549 w 2232899"/>
              <a:gd name="connsiteY7" fmla="*/ 202019 h 300962"/>
              <a:gd name="connsiteX8" fmla="*/ 276447 w 2232899"/>
              <a:gd name="connsiteY8" fmla="*/ 212651 h 300962"/>
              <a:gd name="connsiteX9" fmla="*/ 340242 w 2232899"/>
              <a:gd name="connsiteY9" fmla="*/ 170121 h 300962"/>
              <a:gd name="connsiteX10" fmla="*/ 393405 w 2232899"/>
              <a:gd name="connsiteY10" fmla="*/ 74428 h 300962"/>
              <a:gd name="connsiteX11" fmla="*/ 457200 w 2232899"/>
              <a:gd name="connsiteY11" fmla="*/ 53163 h 300962"/>
              <a:gd name="connsiteX12" fmla="*/ 499731 w 2232899"/>
              <a:gd name="connsiteY12" fmla="*/ 63795 h 300962"/>
              <a:gd name="connsiteX13" fmla="*/ 520996 w 2232899"/>
              <a:gd name="connsiteY13" fmla="*/ 85061 h 300962"/>
              <a:gd name="connsiteX14" fmla="*/ 574159 w 2232899"/>
              <a:gd name="connsiteY14" fmla="*/ 127591 h 300962"/>
              <a:gd name="connsiteX15" fmla="*/ 616689 w 2232899"/>
              <a:gd name="connsiteY15" fmla="*/ 180754 h 300962"/>
              <a:gd name="connsiteX16" fmla="*/ 648586 w 2232899"/>
              <a:gd name="connsiteY16" fmla="*/ 191386 h 300962"/>
              <a:gd name="connsiteX17" fmla="*/ 723014 w 2232899"/>
              <a:gd name="connsiteY17" fmla="*/ 202019 h 300962"/>
              <a:gd name="connsiteX18" fmla="*/ 765545 w 2232899"/>
              <a:gd name="connsiteY18" fmla="*/ 159488 h 300962"/>
              <a:gd name="connsiteX19" fmla="*/ 797442 w 2232899"/>
              <a:gd name="connsiteY19" fmla="*/ 95693 h 300962"/>
              <a:gd name="connsiteX20" fmla="*/ 829340 w 2232899"/>
              <a:gd name="connsiteY20" fmla="*/ 74428 h 300962"/>
              <a:gd name="connsiteX21" fmla="*/ 914400 w 2232899"/>
              <a:gd name="connsiteY21" fmla="*/ 85061 h 300962"/>
              <a:gd name="connsiteX22" fmla="*/ 946298 w 2232899"/>
              <a:gd name="connsiteY22" fmla="*/ 95693 h 300962"/>
              <a:gd name="connsiteX23" fmla="*/ 956931 w 2232899"/>
              <a:gd name="connsiteY23" fmla="*/ 127591 h 300962"/>
              <a:gd name="connsiteX24" fmla="*/ 988828 w 2232899"/>
              <a:gd name="connsiteY24" fmla="*/ 148856 h 300962"/>
              <a:gd name="connsiteX25" fmla="*/ 1020726 w 2232899"/>
              <a:gd name="connsiteY25" fmla="*/ 212651 h 300962"/>
              <a:gd name="connsiteX26" fmla="*/ 1052624 w 2232899"/>
              <a:gd name="connsiteY26" fmla="*/ 223284 h 300962"/>
              <a:gd name="connsiteX27" fmla="*/ 1116419 w 2232899"/>
              <a:gd name="connsiteY27" fmla="*/ 265814 h 300962"/>
              <a:gd name="connsiteX28" fmla="*/ 1148317 w 2232899"/>
              <a:gd name="connsiteY28" fmla="*/ 255181 h 300962"/>
              <a:gd name="connsiteX29" fmla="*/ 1201480 w 2232899"/>
              <a:gd name="connsiteY29" fmla="*/ 212651 h 300962"/>
              <a:gd name="connsiteX30" fmla="*/ 1233377 w 2232899"/>
              <a:gd name="connsiteY30" fmla="*/ 191386 h 300962"/>
              <a:gd name="connsiteX31" fmla="*/ 1265275 w 2232899"/>
              <a:gd name="connsiteY31" fmla="*/ 127591 h 300962"/>
              <a:gd name="connsiteX32" fmla="*/ 1329070 w 2232899"/>
              <a:gd name="connsiteY32" fmla="*/ 106326 h 300962"/>
              <a:gd name="connsiteX33" fmla="*/ 1360968 w 2232899"/>
              <a:gd name="connsiteY33" fmla="*/ 127591 h 300962"/>
              <a:gd name="connsiteX34" fmla="*/ 1382233 w 2232899"/>
              <a:gd name="connsiteY34" fmla="*/ 159488 h 300962"/>
              <a:gd name="connsiteX35" fmla="*/ 1403498 w 2232899"/>
              <a:gd name="connsiteY35" fmla="*/ 180754 h 300962"/>
              <a:gd name="connsiteX36" fmla="*/ 1424763 w 2232899"/>
              <a:gd name="connsiteY36" fmla="*/ 212651 h 300962"/>
              <a:gd name="connsiteX37" fmla="*/ 1520456 w 2232899"/>
              <a:gd name="connsiteY37" fmla="*/ 265814 h 300962"/>
              <a:gd name="connsiteX38" fmla="*/ 1552354 w 2232899"/>
              <a:gd name="connsiteY38" fmla="*/ 255181 h 300962"/>
              <a:gd name="connsiteX39" fmla="*/ 1594884 w 2232899"/>
              <a:gd name="connsiteY39" fmla="*/ 191386 h 300962"/>
              <a:gd name="connsiteX40" fmla="*/ 1616149 w 2232899"/>
              <a:gd name="connsiteY40" fmla="*/ 159488 h 300962"/>
              <a:gd name="connsiteX41" fmla="*/ 1679945 w 2232899"/>
              <a:gd name="connsiteY41" fmla="*/ 116958 h 300962"/>
              <a:gd name="connsiteX42" fmla="*/ 1733107 w 2232899"/>
              <a:gd name="connsiteY42" fmla="*/ 127591 h 300962"/>
              <a:gd name="connsiteX43" fmla="*/ 1754373 w 2232899"/>
              <a:gd name="connsiteY43" fmla="*/ 148856 h 300962"/>
              <a:gd name="connsiteX44" fmla="*/ 1786270 w 2232899"/>
              <a:gd name="connsiteY44" fmla="*/ 170121 h 300962"/>
              <a:gd name="connsiteX45" fmla="*/ 1796903 w 2232899"/>
              <a:gd name="connsiteY45" fmla="*/ 202019 h 300962"/>
              <a:gd name="connsiteX46" fmla="*/ 1850066 w 2232899"/>
              <a:gd name="connsiteY46" fmla="*/ 255181 h 300962"/>
              <a:gd name="connsiteX47" fmla="*/ 1871331 w 2232899"/>
              <a:gd name="connsiteY47" fmla="*/ 276447 h 300962"/>
              <a:gd name="connsiteX48" fmla="*/ 1903228 w 2232899"/>
              <a:gd name="connsiteY48" fmla="*/ 287079 h 300962"/>
              <a:gd name="connsiteX49" fmla="*/ 1935126 w 2232899"/>
              <a:gd name="connsiteY49" fmla="*/ 276447 h 300962"/>
              <a:gd name="connsiteX50" fmla="*/ 1977656 w 2232899"/>
              <a:gd name="connsiteY50" fmla="*/ 223284 h 300962"/>
              <a:gd name="connsiteX51" fmla="*/ 1988289 w 2232899"/>
              <a:gd name="connsiteY51" fmla="*/ 191386 h 300962"/>
              <a:gd name="connsiteX52" fmla="*/ 2020186 w 2232899"/>
              <a:gd name="connsiteY52" fmla="*/ 170121 h 300962"/>
              <a:gd name="connsiteX53" fmla="*/ 2083982 w 2232899"/>
              <a:gd name="connsiteY53" fmla="*/ 148856 h 300962"/>
              <a:gd name="connsiteX54" fmla="*/ 2115880 w 2232899"/>
              <a:gd name="connsiteY54" fmla="*/ 170121 h 300962"/>
              <a:gd name="connsiteX55" fmla="*/ 2158410 w 2232899"/>
              <a:gd name="connsiteY55" fmla="*/ 223284 h 300962"/>
              <a:gd name="connsiteX56" fmla="*/ 2200940 w 2232899"/>
              <a:gd name="connsiteY56" fmla="*/ 276447 h 300962"/>
              <a:gd name="connsiteX57" fmla="*/ 2232838 w 2232899"/>
              <a:gd name="connsiteY57" fmla="*/ 287079 h 3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232899" h="300962">
                <a:moveTo>
                  <a:pt x="0" y="116958"/>
                </a:moveTo>
                <a:cubicBezTo>
                  <a:pt x="4045" y="96734"/>
                  <a:pt x="10367" y="53696"/>
                  <a:pt x="21266" y="31898"/>
                </a:cubicBezTo>
                <a:cubicBezTo>
                  <a:pt x="26981" y="20468"/>
                  <a:pt x="35443" y="10633"/>
                  <a:pt x="42531" y="0"/>
                </a:cubicBezTo>
                <a:cubicBezTo>
                  <a:pt x="63796" y="3544"/>
                  <a:pt x="85281" y="5956"/>
                  <a:pt x="106326" y="10633"/>
                </a:cubicBezTo>
                <a:cubicBezTo>
                  <a:pt x="117267" y="13064"/>
                  <a:pt x="131710" y="12145"/>
                  <a:pt x="138224" y="21265"/>
                </a:cubicBezTo>
                <a:cubicBezTo>
                  <a:pt x="151253" y="39505"/>
                  <a:pt x="152401" y="63796"/>
                  <a:pt x="159489" y="85061"/>
                </a:cubicBezTo>
                <a:cubicBezTo>
                  <a:pt x="163033" y="95693"/>
                  <a:pt x="163904" y="107633"/>
                  <a:pt x="170121" y="116958"/>
                </a:cubicBezTo>
                <a:cubicBezTo>
                  <a:pt x="202017" y="164802"/>
                  <a:pt x="200248" y="179869"/>
                  <a:pt x="244549" y="202019"/>
                </a:cubicBezTo>
                <a:cubicBezTo>
                  <a:pt x="254574" y="207031"/>
                  <a:pt x="265814" y="209107"/>
                  <a:pt x="276447" y="212651"/>
                </a:cubicBezTo>
                <a:cubicBezTo>
                  <a:pt x="297712" y="198474"/>
                  <a:pt x="332160" y="194367"/>
                  <a:pt x="340242" y="170121"/>
                </a:cubicBezTo>
                <a:cubicBezTo>
                  <a:pt x="349604" y="142035"/>
                  <a:pt x="365986" y="83568"/>
                  <a:pt x="393405" y="74428"/>
                </a:cubicBezTo>
                <a:lnTo>
                  <a:pt x="457200" y="53163"/>
                </a:lnTo>
                <a:cubicBezTo>
                  <a:pt x="471377" y="56707"/>
                  <a:pt x="486661" y="57260"/>
                  <a:pt x="499731" y="63795"/>
                </a:cubicBezTo>
                <a:cubicBezTo>
                  <a:pt x="508697" y="68278"/>
                  <a:pt x="513168" y="78799"/>
                  <a:pt x="520996" y="85061"/>
                </a:cubicBezTo>
                <a:cubicBezTo>
                  <a:pt x="551697" y="109622"/>
                  <a:pt x="551339" y="99067"/>
                  <a:pt x="574159" y="127591"/>
                </a:cubicBezTo>
                <a:cubicBezTo>
                  <a:pt x="587531" y="144306"/>
                  <a:pt x="596943" y="168906"/>
                  <a:pt x="616689" y="180754"/>
                </a:cubicBezTo>
                <a:cubicBezTo>
                  <a:pt x="626299" y="186520"/>
                  <a:pt x="637954" y="187842"/>
                  <a:pt x="648586" y="191386"/>
                </a:cubicBezTo>
                <a:cubicBezTo>
                  <a:pt x="674643" y="217442"/>
                  <a:pt x="674421" y="229015"/>
                  <a:pt x="723014" y="202019"/>
                </a:cubicBezTo>
                <a:cubicBezTo>
                  <a:pt x="740540" y="192282"/>
                  <a:pt x="765545" y="159488"/>
                  <a:pt x="765545" y="159488"/>
                </a:cubicBezTo>
                <a:cubicBezTo>
                  <a:pt x="774192" y="133545"/>
                  <a:pt x="776831" y="116304"/>
                  <a:pt x="797442" y="95693"/>
                </a:cubicBezTo>
                <a:cubicBezTo>
                  <a:pt x="806478" y="86657"/>
                  <a:pt x="818707" y="81516"/>
                  <a:pt x="829340" y="74428"/>
                </a:cubicBezTo>
                <a:cubicBezTo>
                  <a:pt x="857693" y="77972"/>
                  <a:pt x="886287" y="79950"/>
                  <a:pt x="914400" y="85061"/>
                </a:cubicBezTo>
                <a:cubicBezTo>
                  <a:pt x="925427" y="87066"/>
                  <a:pt x="938373" y="87768"/>
                  <a:pt x="946298" y="95693"/>
                </a:cubicBezTo>
                <a:cubicBezTo>
                  <a:pt x="954223" y="103618"/>
                  <a:pt x="949930" y="118839"/>
                  <a:pt x="956931" y="127591"/>
                </a:cubicBezTo>
                <a:cubicBezTo>
                  <a:pt x="964914" y="137569"/>
                  <a:pt x="978196" y="141768"/>
                  <a:pt x="988828" y="148856"/>
                </a:cubicBezTo>
                <a:cubicBezTo>
                  <a:pt x="995832" y="169869"/>
                  <a:pt x="1001988" y="197661"/>
                  <a:pt x="1020726" y="212651"/>
                </a:cubicBezTo>
                <a:cubicBezTo>
                  <a:pt x="1029478" y="219652"/>
                  <a:pt x="1042827" y="217841"/>
                  <a:pt x="1052624" y="223284"/>
                </a:cubicBezTo>
                <a:cubicBezTo>
                  <a:pt x="1074965" y="235696"/>
                  <a:pt x="1116419" y="265814"/>
                  <a:pt x="1116419" y="265814"/>
                </a:cubicBezTo>
                <a:cubicBezTo>
                  <a:pt x="1127052" y="262270"/>
                  <a:pt x="1138292" y="260193"/>
                  <a:pt x="1148317" y="255181"/>
                </a:cubicBezTo>
                <a:cubicBezTo>
                  <a:pt x="1191946" y="233366"/>
                  <a:pt x="1168518" y="239021"/>
                  <a:pt x="1201480" y="212651"/>
                </a:cubicBezTo>
                <a:cubicBezTo>
                  <a:pt x="1211458" y="204668"/>
                  <a:pt x="1222745" y="198474"/>
                  <a:pt x="1233377" y="191386"/>
                </a:cubicBezTo>
                <a:cubicBezTo>
                  <a:pt x="1239170" y="174006"/>
                  <a:pt x="1247918" y="138439"/>
                  <a:pt x="1265275" y="127591"/>
                </a:cubicBezTo>
                <a:cubicBezTo>
                  <a:pt x="1284283" y="115711"/>
                  <a:pt x="1329070" y="106326"/>
                  <a:pt x="1329070" y="106326"/>
                </a:cubicBezTo>
                <a:cubicBezTo>
                  <a:pt x="1339703" y="113414"/>
                  <a:pt x="1351932" y="118555"/>
                  <a:pt x="1360968" y="127591"/>
                </a:cubicBezTo>
                <a:cubicBezTo>
                  <a:pt x="1370004" y="136627"/>
                  <a:pt x="1374250" y="149510"/>
                  <a:pt x="1382233" y="159488"/>
                </a:cubicBezTo>
                <a:cubicBezTo>
                  <a:pt x="1388495" y="167316"/>
                  <a:pt x="1397236" y="172926"/>
                  <a:pt x="1403498" y="180754"/>
                </a:cubicBezTo>
                <a:cubicBezTo>
                  <a:pt x="1411481" y="190732"/>
                  <a:pt x="1415146" y="204236"/>
                  <a:pt x="1424763" y="212651"/>
                </a:cubicBezTo>
                <a:cubicBezTo>
                  <a:pt x="1469760" y="252022"/>
                  <a:pt x="1476646" y="251210"/>
                  <a:pt x="1520456" y="265814"/>
                </a:cubicBezTo>
                <a:cubicBezTo>
                  <a:pt x="1531089" y="262270"/>
                  <a:pt x="1544429" y="263106"/>
                  <a:pt x="1552354" y="255181"/>
                </a:cubicBezTo>
                <a:cubicBezTo>
                  <a:pt x="1570426" y="237109"/>
                  <a:pt x="1580707" y="212651"/>
                  <a:pt x="1594884" y="191386"/>
                </a:cubicBezTo>
                <a:cubicBezTo>
                  <a:pt x="1601972" y="180753"/>
                  <a:pt x="1605516" y="166576"/>
                  <a:pt x="1616149" y="159488"/>
                </a:cubicBezTo>
                <a:lnTo>
                  <a:pt x="1679945" y="116958"/>
                </a:lnTo>
                <a:cubicBezTo>
                  <a:pt x="1697666" y="120502"/>
                  <a:pt x="1716497" y="120472"/>
                  <a:pt x="1733107" y="127591"/>
                </a:cubicBezTo>
                <a:cubicBezTo>
                  <a:pt x="1742321" y="131540"/>
                  <a:pt x="1746545" y="142594"/>
                  <a:pt x="1754373" y="148856"/>
                </a:cubicBezTo>
                <a:cubicBezTo>
                  <a:pt x="1764351" y="156839"/>
                  <a:pt x="1775638" y="163033"/>
                  <a:pt x="1786270" y="170121"/>
                </a:cubicBezTo>
                <a:cubicBezTo>
                  <a:pt x="1789814" y="180754"/>
                  <a:pt x="1790178" y="193053"/>
                  <a:pt x="1796903" y="202019"/>
                </a:cubicBezTo>
                <a:cubicBezTo>
                  <a:pt x="1811940" y="222068"/>
                  <a:pt x="1832345" y="237460"/>
                  <a:pt x="1850066" y="255181"/>
                </a:cubicBezTo>
                <a:cubicBezTo>
                  <a:pt x="1857155" y="262270"/>
                  <a:pt x="1861821" y="273277"/>
                  <a:pt x="1871331" y="276447"/>
                </a:cubicBezTo>
                <a:lnTo>
                  <a:pt x="1903228" y="287079"/>
                </a:lnTo>
                <a:cubicBezTo>
                  <a:pt x="1913861" y="283535"/>
                  <a:pt x="1925515" y="282213"/>
                  <a:pt x="1935126" y="276447"/>
                </a:cubicBezTo>
                <a:cubicBezTo>
                  <a:pt x="1949252" y="267971"/>
                  <a:pt x="1971448" y="235700"/>
                  <a:pt x="1977656" y="223284"/>
                </a:cubicBezTo>
                <a:cubicBezTo>
                  <a:pt x="1982668" y="213259"/>
                  <a:pt x="1981288" y="200138"/>
                  <a:pt x="1988289" y="191386"/>
                </a:cubicBezTo>
                <a:cubicBezTo>
                  <a:pt x="1996272" y="181408"/>
                  <a:pt x="2008509" y="175311"/>
                  <a:pt x="2020186" y="170121"/>
                </a:cubicBezTo>
                <a:cubicBezTo>
                  <a:pt x="2040670" y="161017"/>
                  <a:pt x="2083982" y="148856"/>
                  <a:pt x="2083982" y="148856"/>
                </a:cubicBezTo>
                <a:cubicBezTo>
                  <a:pt x="2094615" y="155944"/>
                  <a:pt x="2107897" y="160142"/>
                  <a:pt x="2115880" y="170121"/>
                </a:cubicBezTo>
                <a:cubicBezTo>
                  <a:pt x="2174574" y="243489"/>
                  <a:pt x="2066995" y="162341"/>
                  <a:pt x="2158410" y="223284"/>
                </a:cubicBezTo>
                <a:cubicBezTo>
                  <a:pt x="2174198" y="246965"/>
                  <a:pt x="2179299" y="259134"/>
                  <a:pt x="2200940" y="276447"/>
                </a:cubicBezTo>
                <a:cubicBezTo>
                  <a:pt x="2235787" y="304325"/>
                  <a:pt x="2232838" y="309202"/>
                  <a:pt x="2232838" y="287079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5" name="Volný tvar 24"/>
          <p:cNvSpPr/>
          <p:nvPr/>
        </p:nvSpPr>
        <p:spPr>
          <a:xfrm rot="21251368">
            <a:off x="4939148" y="5752771"/>
            <a:ext cx="922302" cy="187229"/>
          </a:xfrm>
          <a:custGeom>
            <a:avLst/>
            <a:gdLst>
              <a:gd name="connsiteX0" fmla="*/ 0 w 2232899"/>
              <a:gd name="connsiteY0" fmla="*/ 116958 h 300962"/>
              <a:gd name="connsiteX1" fmla="*/ 21266 w 2232899"/>
              <a:gd name="connsiteY1" fmla="*/ 31898 h 300962"/>
              <a:gd name="connsiteX2" fmla="*/ 42531 w 2232899"/>
              <a:gd name="connsiteY2" fmla="*/ 0 h 300962"/>
              <a:gd name="connsiteX3" fmla="*/ 106326 w 2232899"/>
              <a:gd name="connsiteY3" fmla="*/ 10633 h 300962"/>
              <a:gd name="connsiteX4" fmla="*/ 138224 w 2232899"/>
              <a:gd name="connsiteY4" fmla="*/ 21265 h 300962"/>
              <a:gd name="connsiteX5" fmla="*/ 159489 w 2232899"/>
              <a:gd name="connsiteY5" fmla="*/ 85061 h 300962"/>
              <a:gd name="connsiteX6" fmla="*/ 170121 w 2232899"/>
              <a:gd name="connsiteY6" fmla="*/ 116958 h 300962"/>
              <a:gd name="connsiteX7" fmla="*/ 244549 w 2232899"/>
              <a:gd name="connsiteY7" fmla="*/ 202019 h 300962"/>
              <a:gd name="connsiteX8" fmla="*/ 276447 w 2232899"/>
              <a:gd name="connsiteY8" fmla="*/ 212651 h 300962"/>
              <a:gd name="connsiteX9" fmla="*/ 340242 w 2232899"/>
              <a:gd name="connsiteY9" fmla="*/ 170121 h 300962"/>
              <a:gd name="connsiteX10" fmla="*/ 393405 w 2232899"/>
              <a:gd name="connsiteY10" fmla="*/ 74428 h 300962"/>
              <a:gd name="connsiteX11" fmla="*/ 457200 w 2232899"/>
              <a:gd name="connsiteY11" fmla="*/ 53163 h 300962"/>
              <a:gd name="connsiteX12" fmla="*/ 499731 w 2232899"/>
              <a:gd name="connsiteY12" fmla="*/ 63795 h 300962"/>
              <a:gd name="connsiteX13" fmla="*/ 520996 w 2232899"/>
              <a:gd name="connsiteY13" fmla="*/ 85061 h 300962"/>
              <a:gd name="connsiteX14" fmla="*/ 574159 w 2232899"/>
              <a:gd name="connsiteY14" fmla="*/ 127591 h 300962"/>
              <a:gd name="connsiteX15" fmla="*/ 616689 w 2232899"/>
              <a:gd name="connsiteY15" fmla="*/ 180754 h 300962"/>
              <a:gd name="connsiteX16" fmla="*/ 648586 w 2232899"/>
              <a:gd name="connsiteY16" fmla="*/ 191386 h 300962"/>
              <a:gd name="connsiteX17" fmla="*/ 723014 w 2232899"/>
              <a:gd name="connsiteY17" fmla="*/ 202019 h 300962"/>
              <a:gd name="connsiteX18" fmla="*/ 765545 w 2232899"/>
              <a:gd name="connsiteY18" fmla="*/ 159488 h 300962"/>
              <a:gd name="connsiteX19" fmla="*/ 797442 w 2232899"/>
              <a:gd name="connsiteY19" fmla="*/ 95693 h 300962"/>
              <a:gd name="connsiteX20" fmla="*/ 829340 w 2232899"/>
              <a:gd name="connsiteY20" fmla="*/ 74428 h 300962"/>
              <a:gd name="connsiteX21" fmla="*/ 914400 w 2232899"/>
              <a:gd name="connsiteY21" fmla="*/ 85061 h 300962"/>
              <a:gd name="connsiteX22" fmla="*/ 946298 w 2232899"/>
              <a:gd name="connsiteY22" fmla="*/ 95693 h 300962"/>
              <a:gd name="connsiteX23" fmla="*/ 956931 w 2232899"/>
              <a:gd name="connsiteY23" fmla="*/ 127591 h 300962"/>
              <a:gd name="connsiteX24" fmla="*/ 988828 w 2232899"/>
              <a:gd name="connsiteY24" fmla="*/ 148856 h 300962"/>
              <a:gd name="connsiteX25" fmla="*/ 1020726 w 2232899"/>
              <a:gd name="connsiteY25" fmla="*/ 212651 h 300962"/>
              <a:gd name="connsiteX26" fmla="*/ 1052624 w 2232899"/>
              <a:gd name="connsiteY26" fmla="*/ 223284 h 300962"/>
              <a:gd name="connsiteX27" fmla="*/ 1116419 w 2232899"/>
              <a:gd name="connsiteY27" fmla="*/ 265814 h 300962"/>
              <a:gd name="connsiteX28" fmla="*/ 1148317 w 2232899"/>
              <a:gd name="connsiteY28" fmla="*/ 255181 h 300962"/>
              <a:gd name="connsiteX29" fmla="*/ 1201480 w 2232899"/>
              <a:gd name="connsiteY29" fmla="*/ 212651 h 300962"/>
              <a:gd name="connsiteX30" fmla="*/ 1233377 w 2232899"/>
              <a:gd name="connsiteY30" fmla="*/ 191386 h 300962"/>
              <a:gd name="connsiteX31" fmla="*/ 1265275 w 2232899"/>
              <a:gd name="connsiteY31" fmla="*/ 127591 h 300962"/>
              <a:gd name="connsiteX32" fmla="*/ 1329070 w 2232899"/>
              <a:gd name="connsiteY32" fmla="*/ 106326 h 300962"/>
              <a:gd name="connsiteX33" fmla="*/ 1360968 w 2232899"/>
              <a:gd name="connsiteY33" fmla="*/ 127591 h 300962"/>
              <a:gd name="connsiteX34" fmla="*/ 1382233 w 2232899"/>
              <a:gd name="connsiteY34" fmla="*/ 159488 h 300962"/>
              <a:gd name="connsiteX35" fmla="*/ 1403498 w 2232899"/>
              <a:gd name="connsiteY35" fmla="*/ 180754 h 300962"/>
              <a:gd name="connsiteX36" fmla="*/ 1424763 w 2232899"/>
              <a:gd name="connsiteY36" fmla="*/ 212651 h 300962"/>
              <a:gd name="connsiteX37" fmla="*/ 1520456 w 2232899"/>
              <a:gd name="connsiteY37" fmla="*/ 265814 h 300962"/>
              <a:gd name="connsiteX38" fmla="*/ 1552354 w 2232899"/>
              <a:gd name="connsiteY38" fmla="*/ 255181 h 300962"/>
              <a:gd name="connsiteX39" fmla="*/ 1594884 w 2232899"/>
              <a:gd name="connsiteY39" fmla="*/ 191386 h 300962"/>
              <a:gd name="connsiteX40" fmla="*/ 1616149 w 2232899"/>
              <a:gd name="connsiteY40" fmla="*/ 159488 h 300962"/>
              <a:gd name="connsiteX41" fmla="*/ 1679945 w 2232899"/>
              <a:gd name="connsiteY41" fmla="*/ 116958 h 300962"/>
              <a:gd name="connsiteX42" fmla="*/ 1733107 w 2232899"/>
              <a:gd name="connsiteY42" fmla="*/ 127591 h 300962"/>
              <a:gd name="connsiteX43" fmla="*/ 1754373 w 2232899"/>
              <a:gd name="connsiteY43" fmla="*/ 148856 h 300962"/>
              <a:gd name="connsiteX44" fmla="*/ 1786270 w 2232899"/>
              <a:gd name="connsiteY44" fmla="*/ 170121 h 300962"/>
              <a:gd name="connsiteX45" fmla="*/ 1796903 w 2232899"/>
              <a:gd name="connsiteY45" fmla="*/ 202019 h 300962"/>
              <a:gd name="connsiteX46" fmla="*/ 1850066 w 2232899"/>
              <a:gd name="connsiteY46" fmla="*/ 255181 h 300962"/>
              <a:gd name="connsiteX47" fmla="*/ 1871331 w 2232899"/>
              <a:gd name="connsiteY47" fmla="*/ 276447 h 300962"/>
              <a:gd name="connsiteX48" fmla="*/ 1903228 w 2232899"/>
              <a:gd name="connsiteY48" fmla="*/ 287079 h 300962"/>
              <a:gd name="connsiteX49" fmla="*/ 1935126 w 2232899"/>
              <a:gd name="connsiteY49" fmla="*/ 276447 h 300962"/>
              <a:gd name="connsiteX50" fmla="*/ 1977656 w 2232899"/>
              <a:gd name="connsiteY50" fmla="*/ 223284 h 300962"/>
              <a:gd name="connsiteX51" fmla="*/ 1988289 w 2232899"/>
              <a:gd name="connsiteY51" fmla="*/ 191386 h 300962"/>
              <a:gd name="connsiteX52" fmla="*/ 2020186 w 2232899"/>
              <a:gd name="connsiteY52" fmla="*/ 170121 h 300962"/>
              <a:gd name="connsiteX53" fmla="*/ 2083982 w 2232899"/>
              <a:gd name="connsiteY53" fmla="*/ 148856 h 300962"/>
              <a:gd name="connsiteX54" fmla="*/ 2115880 w 2232899"/>
              <a:gd name="connsiteY54" fmla="*/ 170121 h 300962"/>
              <a:gd name="connsiteX55" fmla="*/ 2158410 w 2232899"/>
              <a:gd name="connsiteY55" fmla="*/ 223284 h 300962"/>
              <a:gd name="connsiteX56" fmla="*/ 2200940 w 2232899"/>
              <a:gd name="connsiteY56" fmla="*/ 276447 h 300962"/>
              <a:gd name="connsiteX57" fmla="*/ 2232838 w 2232899"/>
              <a:gd name="connsiteY57" fmla="*/ 287079 h 3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232899" h="300962">
                <a:moveTo>
                  <a:pt x="0" y="116958"/>
                </a:moveTo>
                <a:cubicBezTo>
                  <a:pt x="4045" y="96734"/>
                  <a:pt x="10367" y="53696"/>
                  <a:pt x="21266" y="31898"/>
                </a:cubicBezTo>
                <a:cubicBezTo>
                  <a:pt x="26981" y="20468"/>
                  <a:pt x="35443" y="10633"/>
                  <a:pt x="42531" y="0"/>
                </a:cubicBezTo>
                <a:cubicBezTo>
                  <a:pt x="63796" y="3544"/>
                  <a:pt x="85281" y="5956"/>
                  <a:pt x="106326" y="10633"/>
                </a:cubicBezTo>
                <a:cubicBezTo>
                  <a:pt x="117267" y="13064"/>
                  <a:pt x="131710" y="12145"/>
                  <a:pt x="138224" y="21265"/>
                </a:cubicBezTo>
                <a:cubicBezTo>
                  <a:pt x="151253" y="39505"/>
                  <a:pt x="152401" y="63796"/>
                  <a:pt x="159489" y="85061"/>
                </a:cubicBezTo>
                <a:cubicBezTo>
                  <a:pt x="163033" y="95693"/>
                  <a:pt x="163904" y="107633"/>
                  <a:pt x="170121" y="116958"/>
                </a:cubicBezTo>
                <a:cubicBezTo>
                  <a:pt x="202017" y="164802"/>
                  <a:pt x="200248" y="179869"/>
                  <a:pt x="244549" y="202019"/>
                </a:cubicBezTo>
                <a:cubicBezTo>
                  <a:pt x="254574" y="207031"/>
                  <a:pt x="265814" y="209107"/>
                  <a:pt x="276447" y="212651"/>
                </a:cubicBezTo>
                <a:cubicBezTo>
                  <a:pt x="297712" y="198474"/>
                  <a:pt x="332160" y="194367"/>
                  <a:pt x="340242" y="170121"/>
                </a:cubicBezTo>
                <a:cubicBezTo>
                  <a:pt x="349604" y="142035"/>
                  <a:pt x="365986" y="83568"/>
                  <a:pt x="393405" y="74428"/>
                </a:cubicBezTo>
                <a:lnTo>
                  <a:pt x="457200" y="53163"/>
                </a:lnTo>
                <a:cubicBezTo>
                  <a:pt x="471377" y="56707"/>
                  <a:pt x="486661" y="57260"/>
                  <a:pt x="499731" y="63795"/>
                </a:cubicBezTo>
                <a:cubicBezTo>
                  <a:pt x="508697" y="68278"/>
                  <a:pt x="513168" y="78799"/>
                  <a:pt x="520996" y="85061"/>
                </a:cubicBezTo>
                <a:cubicBezTo>
                  <a:pt x="551697" y="109622"/>
                  <a:pt x="551339" y="99067"/>
                  <a:pt x="574159" y="127591"/>
                </a:cubicBezTo>
                <a:cubicBezTo>
                  <a:pt x="587531" y="144306"/>
                  <a:pt x="596943" y="168906"/>
                  <a:pt x="616689" y="180754"/>
                </a:cubicBezTo>
                <a:cubicBezTo>
                  <a:pt x="626299" y="186520"/>
                  <a:pt x="637954" y="187842"/>
                  <a:pt x="648586" y="191386"/>
                </a:cubicBezTo>
                <a:cubicBezTo>
                  <a:pt x="674643" y="217442"/>
                  <a:pt x="674421" y="229015"/>
                  <a:pt x="723014" y="202019"/>
                </a:cubicBezTo>
                <a:cubicBezTo>
                  <a:pt x="740540" y="192282"/>
                  <a:pt x="765545" y="159488"/>
                  <a:pt x="765545" y="159488"/>
                </a:cubicBezTo>
                <a:cubicBezTo>
                  <a:pt x="774192" y="133545"/>
                  <a:pt x="776831" y="116304"/>
                  <a:pt x="797442" y="95693"/>
                </a:cubicBezTo>
                <a:cubicBezTo>
                  <a:pt x="806478" y="86657"/>
                  <a:pt x="818707" y="81516"/>
                  <a:pt x="829340" y="74428"/>
                </a:cubicBezTo>
                <a:cubicBezTo>
                  <a:pt x="857693" y="77972"/>
                  <a:pt x="886287" y="79950"/>
                  <a:pt x="914400" y="85061"/>
                </a:cubicBezTo>
                <a:cubicBezTo>
                  <a:pt x="925427" y="87066"/>
                  <a:pt x="938373" y="87768"/>
                  <a:pt x="946298" y="95693"/>
                </a:cubicBezTo>
                <a:cubicBezTo>
                  <a:pt x="954223" y="103618"/>
                  <a:pt x="949930" y="118839"/>
                  <a:pt x="956931" y="127591"/>
                </a:cubicBezTo>
                <a:cubicBezTo>
                  <a:pt x="964914" y="137569"/>
                  <a:pt x="978196" y="141768"/>
                  <a:pt x="988828" y="148856"/>
                </a:cubicBezTo>
                <a:cubicBezTo>
                  <a:pt x="995832" y="169869"/>
                  <a:pt x="1001988" y="197661"/>
                  <a:pt x="1020726" y="212651"/>
                </a:cubicBezTo>
                <a:cubicBezTo>
                  <a:pt x="1029478" y="219652"/>
                  <a:pt x="1042827" y="217841"/>
                  <a:pt x="1052624" y="223284"/>
                </a:cubicBezTo>
                <a:cubicBezTo>
                  <a:pt x="1074965" y="235696"/>
                  <a:pt x="1116419" y="265814"/>
                  <a:pt x="1116419" y="265814"/>
                </a:cubicBezTo>
                <a:cubicBezTo>
                  <a:pt x="1127052" y="262270"/>
                  <a:pt x="1138292" y="260193"/>
                  <a:pt x="1148317" y="255181"/>
                </a:cubicBezTo>
                <a:cubicBezTo>
                  <a:pt x="1191946" y="233366"/>
                  <a:pt x="1168518" y="239021"/>
                  <a:pt x="1201480" y="212651"/>
                </a:cubicBezTo>
                <a:cubicBezTo>
                  <a:pt x="1211458" y="204668"/>
                  <a:pt x="1222745" y="198474"/>
                  <a:pt x="1233377" y="191386"/>
                </a:cubicBezTo>
                <a:cubicBezTo>
                  <a:pt x="1239170" y="174006"/>
                  <a:pt x="1247918" y="138439"/>
                  <a:pt x="1265275" y="127591"/>
                </a:cubicBezTo>
                <a:cubicBezTo>
                  <a:pt x="1284283" y="115711"/>
                  <a:pt x="1329070" y="106326"/>
                  <a:pt x="1329070" y="106326"/>
                </a:cubicBezTo>
                <a:cubicBezTo>
                  <a:pt x="1339703" y="113414"/>
                  <a:pt x="1351932" y="118555"/>
                  <a:pt x="1360968" y="127591"/>
                </a:cubicBezTo>
                <a:cubicBezTo>
                  <a:pt x="1370004" y="136627"/>
                  <a:pt x="1374250" y="149510"/>
                  <a:pt x="1382233" y="159488"/>
                </a:cubicBezTo>
                <a:cubicBezTo>
                  <a:pt x="1388495" y="167316"/>
                  <a:pt x="1397236" y="172926"/>
                  <a:pt x="1403498" y="180754"/>
                </a:cubicBezTo>
                <a:cubicBezTo>
                  <a:pt x="1411481" y="190732"/>
                  <a:pt x="1415146" y="204236"/>
                  <a:pt x="1424763" y="212651"/>
                </a:cubicBezTo>
                <a:cubicBezTo>
                  <a:pt x="1469760" y="252022"/>
                  <a:pt x="1476646" y="251210"/>
                  <a:pt x="1520456" y="265814"/>
                </a:cubicBezTo>
                <a:cubicBezTo>
                  <a:pt x="1531089" y="262270"/>
                  <a:pt x="1544429" y="263106"/>
                  <a:pt x="1552354" y="255181"/>
                </a:cubicBezTo>
                <a:cubicBezTo>
                  <a:pt x="1570426" y="237109"/>
                  <a:pt x="1580707" y="212651"/>
                  <a:pt x="1594884" y="191386"/>
                </a:cubicBezTo>
                <a:cubicBezTo>
                  <a:pt x="1601972" y="180753"/>
                  <a:pt x="1605516" y="166576"/>
                  <a:pt x="1616149" y="159488"/>
                </a:cubicBezTo>
                <a:lnTo>
                  <a:pt x="1679945" y="116958"/>
                </a:lnTo>
                <a:cubicBezTo>
                  <a:pt x="1697666" y="120502"/>
                  <a:pt x="1716497" y="120472"/>
                  <a:pt x="1733107" y="127591"/>
                </a:cubicBezTo>
                <a:cubicBezTo>
                  <a:pt x="1742321" y="131540"/>
                  <a:pt x="1746545" y="142594"/>
                  <a:pt x="1754373" y="148856"/>
                </a:cubicBezTo>
                <a:cubicBezTo>
                  <a:pt x="1764351" y="156839"/>
                  <a:pt x="1775638" y="163033"/>
                  <a:pt x="1786270" y="170121"/>
                </a:cubicBezTo>
                <a:cubicBezTo>
                  <a:pt x="1789814" y="180754"/>
                  <a:pt x="1790178" y="193053"/>
                  <a:pt x="1796903" y="202019"/>
                </a:cubicBezTo>
                <a:cubicBezTo>
                  <a:pt x="1811940" y="222068"/>
                  <a:pt x="1832345" y="237460"/>
                  <a:pt x="1850066" y="255181"/>
                </a:cubicBezTo>
                <a:cubicBezTo>
                  <a:pt x="1857155" y="262270"/>
                  <a:pt x="1861821" y="273277"/>
                  <a:pt x="1871331" y="276447"/>
                </a:cubicBezTo>
                <a:lnTo>
                  <a:pt x="1903228" y="287079"/>
                </a:lnTo>
                <a:cubicBezTo>
                  <a:pt x="1913861" y="283535"/>
                  <a:pt x="1925515" y="282213"/>
                  <a:pt x="1935126" y="276447"/>
                </a:cubicBezTo>
                <a:cubicBezTo>
                  <a:pt x="1949252" y="267971"/>
                  <a:pt x="1971448" y="235700"/>
                  <a:pt x="1977656" y="223284"/>
                </a:cubicBezTo>
                <a:cubicBezTo>
                  <a:pt x="1982668" y="213259"/>
                  <a:pt x="1981288" y="200138"/>
                  <a:pt x="1988289" y="191386"/>
                </a:cubicBezTo>
                <a:cubicBezTo>
                  <a:pt x="1996272" y="181408"/>
                  <a:pt x="2008509" y="175311"/>
                  <a:pt x="2020186" y="170121"/>
                </a:cubicBezTo>
                <a:cubicBezTo>
                  <a:pt x="2040670" y="161017"/>
                  <a:pt x="2083982" y="148856"/>
                  <a:pt x="2083982" y="148856"/>
                </a:cubicBezTo>
                <a:cubicBezTo>
                  <a:pt x="2094615" y="155944"/>
                  <a:pt x="2107897" y="160142"/>
                  <a:pt x="2115880" y="170121"/>
                </a:cubicBezTo>
                <a:cubicBezTo>
                  <a:pt x="2174574" y="243489"/>
                  <a:pt x="2066995" y="162341"/>
                  <a:pt x="2158410" y="223284"/>
                </a:cubicBezTo>
                <a:cubicBezTo>
                  <a:pt x="2174198" y="246965"/>
                  <a:pt x="2179299" y="259134"/>
                  <a:pt x="2200940" y="276447"/>
                </a:cubicBezTo>
                <a:cubicBezTo>
                  <a:pt x="2235787" y="304325"/>
                  <a:pt x="2232838" y="309202"/>
                  <a:pt x="2232838" y="287079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6" name="Volný tvar 25"/>
          <p:cNvSpPr/>
          <p:nvPr/>
        </p:nvSpPr>
        <p:spPr>
          <a:xfrm rot="21251368">
            <a:off x="4177316" y="6471353"/>
            <a:ext cx="922302" cy="187229"/>
          </a:xfrm>
          <a:custGeom>
            <a:avLst/>
            <a:gdLst>
              <a:gd name="connsiteX0" fmla="*/ 0 w 2232899"/>
              <a:gd name="connsiteY0" fmla="*/ 116958 h 300962"/>
              <a:gd name="connsiteX1" fmla="*/ 21266 w 2232899"/>
              <a:gd name="connsiteY1" fmla="*/ 31898 h 300962"/>
              <a:gd name="connsiteX2" fmla="*/ 42531 w 2232899"/>
              <a:gd name="connsiteY2" fmla="*/ 0 h 300962"/>
              <a:gd name="connsiteX3" fmla="*/ 106326 w 2232899"/>
              <a:gd name="connsiteY3" fmla="*/ 10633 h 300962"/>
              <a:gd name="connsiteX4" fmla="*/ 138224 w 2232899"/>
              <a:gd name="connsiteY4" fmla="*/ 21265 h 300962"/>
              <a:gd name="connsiteX5" fmla="*/ 159489 w 2232899"/>
              <a:gd name="connsiteY5" fmla="*/ 85061 h 300962"/>
              <a:gd name="connsiteX6" fmla="*/ 170121 w 2232899"/>
              <a:gd name="connsiteY6" fmla="*/ 116958 h 300962"/>
              <a:gd name="connsiteX7" fmla="*/ 244549 w 2232899"/>
              <a:gd name="connsiteY7" fmla="*/ 202019 h 300962"/>
              <a:gd name="connsiteX8" fmla="*/ 276447 w 2232899"/>
              <a:gd name="connsiteY8" fmla="*/ 212651 h 300962"/>
              <a:gd name="connsiteX9" fmla="*/ 340242 w 2232899"/>
              <a:gd name="connsiteY9" fmla="*/ 170121 h 300962"/>
              <a:gd name="connsiteX10" fmla="*/ 393405 w 2232899"/>
              <a:gd name="connsiteY10" fmla="*/ 74428 h 300962"/>
              <a:gd name="connsiteX11" fmla="*/ 457200 w 2232899"/>
              <a:gd name="connsiteY11" fmla="*/ 53163 h 300962"/>
              <a:gd name="connsiteX12" fmla="*/ 499731 w 2232899"/>
              <a:gd name="connsiteY12" fmla="*/ 63795 h 300962"/>
              <a:gd name="connsiteX13" fmla="*/ 520996 w 2232899"/>
              <a:gd name="connsiteY13" fmla="*/ 85061 h 300962"/>
              <a:gd name="connsiteX14" fmla="*/ 574159 w 2232899"/>
              <a:gd name="connsiteY14" fmla="*/ 127591 h 300962"/>
              <a:gd name="connsiteX15" fmla="*/ 616689 w 2232899"/>
              <a:gd name="connsiteY15" fmla="*/ 180754 h 300962"/>
              <a:gd name="connsiteX16" fmla="*/ 648586 w 2232899"/>
              <a:gd name="connsiteY16" fmla="*/ 191386 h 300962"/>
              <a:gd name="connsiteX17" fmla="*/ 723014 w 2232899"/>
              <a:gd name="connsiteY17" fmla="*/ 202019 h 300962"/>
              <a:gd name="connsiteX18" fmla="*/ 765545 w 2232899"/>
              <a:gd name="connsiteY18" fmla="*/ 159488 h 300962"/>
              <a:gd name="connsiteX19" fmla="*/ 797442 w 2232899"/>
              <a:gd name="connsiteY19" fmla="*/ 95693 h 300962"/>
              <a:gd name="connsiteX20" fmla="*/ 829340 w 2232899"/>
              <a:gd name="connsiteY20" fmla="*/ 74428 h 300962"/>
              <a:gd name="connsiteX21" fmla="*/ 914400 w 2232899"/>
              <a:gd name="connsiteY21" fmla="*/ 85061 h 300962"/>
              <a:gd name="connsiteX22" fmla="*/ 946298 w 2232899"/>
              <a:gd name="connsiteY22" fmla="*/ 95693 h 300962"/>
              <a:gd name="connsiteX23" fmla="*/ 956931 w 2232899"/>
              <a:gd name="connsiteY23" fmla="*/ 127591 h 300962"/>
              <a:gd name="connsiteX24" fmla="*/ 988828 w 2232899"/>
              <a:gd name="connsiteY24" fmla="*/ 148856 h 300962"/>
              <a:gd name="connsiteX25" fmla="*/ 1020726 w 2232899"/>
              <a:gd name="connsiteY25" fmla="*/ 212651 h 300962"/>
              <a:gd name="connsiteX26" fmla="*/ 1052624 w 2232899"/>
              <a:gd name="connsiteY26" fmla="*/ 223284 h 300962"/>
              <a:gd name="connsiteX27" fmla="*/ 1116419 w 2232899"/>
              <a:gd name="connsiteY27" fmla="*/ 265814 h 300962"/>
              <a:gd name="connsiteX28" fmla="*/ 1148317 w 2232899"/>
              <a:gd name="connsiteY28" fmla="*/ 255181 h 300962"/>
              <a:gd name="connsiteX29" fmla="*/ 1201480 w 2232899"/>
              <a:gd name="connsiteY29" fmla="*/ 212651 h 300962"/>
              <a:gd name="connsiteX30" fmla="*/ 1233377 w 2232899"/>
              <a:gd name="connsiteY30" fmla="*/ 191386 h 300962"/>
              <a:gd name="connsiteX31" fmla="*/ 1265275 w 2232899"/>
              <a:gd name="connsiteY31" fmla="*/ 127591 h 300962"/>
              <a:gd name="connsiteX32" fmla="*/ 1329070 w 2232899"/>
              <a:gd name="connsiteY32" fmla="*/ 106326 h 300962"/>
              <a:gd name="connsiteX33" fmla="*/ 1360968 w 2232899"/>
              <a:gd name="connsiteY33" fmla="*/ 127591 h 300962"/>
              <a:gd name="connsiteX34" fmla="*/ 1382233 w 2232899"/>
              <a:gd name="connsiteY34" fmla="*/ 159488 h 300962"/>
              <a:gd name="connsiteX35" fmla="*/ 1403498 w 2232899"/>
              <a:gd name="connsiteY35" fmla="*/ 180754 h 300962"/>
              <a:gd name="connsiteX36" fmla="*/ 1424763 w 2232899"/>
              <a:gd name="connsiteY36" fmla="*/ 212651 h 300962"/>
              <a:gd name="connsiteX37" fmla="*/ 1520456 w 2232899"/>
              <a:gd name="connsiteY37" fmla="*/ 265814 h 300962"/>
              <a:gd name="connsiteX38" fmla="*/ 1552354 w 2232899"/>
              <a:gd name="connsiteY38" fmla="*/ 255181 h 300962"/>
              <a:gd name="connsiteX39" fmla="*/ 1594884 w 2232899"/>
              <a:gd name="connsiteY39" fmla="*/ 191386 h 300962"/>
              <a:gd name="connsiteX40" fmla="*/ 1616149 w 2232899"/>
              <a:gd name="connsiteY40" fmla="*/ 159488 h 300962"/>
              <a:gd name="connsiteX41" fmla="*/ 1679945 w 2232899"/>
              <a:gd name="connsiteY41" fmla="*/ 116958 h 300962"/>
              <a:gd name="connsiteX42" fmla="*/ 1733107 w 2232899"/>
              <a:gd name="connsiteY42" fmla="*/ 127591 h 300962"/>
              <a:gd name="connsiteX43" fmla="*/ 1754373 w 2232899"/>
              <a:gd name="connsiteY43" fmla="*/ 148856 h 300962"/>
              <a:gd name="connsiteX44" fmla="*/ 1786270 w 2232899"/>
              <a:gd name="connsiteY44" fmla="*/ 170121 h 300962"/>
              <a:gd name="connsiteX45" fmla="*/ 1796903 w 2232899"/>
              <a:gd name="connsiteY45" fmla="*/ 202019 h 300962"/>
              <a:gd name="connsiteX46" fmla="*/ 1850066 w 2232899"/>
              <a:gd name="connsiteY46" fmla="*/ 255181 h 300962"/>
              <a:gd name="connsiteX47" fmla="*/ 1871331 w 2232899"/>
              <a:gd name="connsiteY47" fmla="*/ 276447 h 300962"/>
              <a:gd name="connsiteX48" fmla="*/ 1903228 w 2232899"/>
              <a:gd name="connsiteY48" fmla="*/ 287079 h 300962"/>
              <a:gd name="connsiteX49" fmla="*/ 1935126 w 2232899"/>
              <a:gd name="connsiteY49" fmla="*/ 276447 h 300962"/>
              <a:gd name="connsiteX50" fmla="*/ 1977656 w 2232899"/>
              <a:gd name="connsiteY50" fmla="*/ 223284 h 300962"/>
              <a:gd name="connsiteX51" fmla="*/ 1988289 w 2232899"/>
              <a:gd name="connsiteY51" fmla="*/ 191386 h 300962"/>
              <a:gd name="connsiteX52" fmla="*/ 2020186 w 2232899"/>
              <a:gd name="connsiteY52" fmla="*/ 170121 h 300962"/>
              <a:gd name="connsiteX53" fmla="*/ 2083982 w 2232899"/>
              <a:gd name="connsiteY53" fmla="*/ 148856 h 300962"/>
              <a:gd name="connsiteX54" fmla="*/ 2115880 w 2232899"/>
              <a:gd name="connsiteY54" fmla="*/ 170121 h 300962"/>
              <a:gd name="connsiteX55" fmla="*/ 2158410 w 2232899"/>
              <a:gd name="connsiteY55" fmla="*/ 223284 h 300962"/>
              <a:gd name="connsiteX56" fmla="*/ 2200940 w 2232899"/>
              <a:gd name="connsiteY56" fmla="*/ 276447 h 300962"/>
              <a:gd name="connsiteX57" fmla="*/ 2232838 w 2232899"/>
              <a:gd name="connsiteY57" fmla="*/ 287079 h 3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232899" h="300962">
                <a:moveTo>
                  <a:pt x="0" y="116958"/>
                </a:moveTo>
                <a:cubicBezTo>
                  <a:pt x="4045" y="96734"/>
                  <a:pt x="10367" y="53696"/>
                  <a:pt x="21266" y="31898"/>
                </a:cubicBezTo>
                <a:cubicBezTo>
                  <a:pt x="26981" y="20468"/>
                  <a:pt x="35443" y="10633"/>
                  <a:pt x="42531" y="0"/>
                </a:cubicBezTo>
                <a:cubicBezTo>
                  <a:pt x="63796" y="3544"/>
                  <a:pt x="85281" y="5956"/>
                  <a:pt x="106326" y="10633"/>
                </a:cubicBezTo>
                <a:cubicBezTo>
                  <a:pt x="117267" y="13064"/>
                  <a:pt x="131710" y="12145"/>
                  <a:pt x="138224" y="21265"/>
                </a:cubicBezTo>
                <a:cubicBezTo>
                  <a:pt x="151253" y="39505"/>
                  <a:pt x="152401" y="63796"/>
                  <a:pt x="159489" y="85061"/>
                </a:cubicBezTo>
                <a:cubicBezTo>
                  <a:pt x="163033" y="95693"/>
                  <a:pt x="163904" y="107633"/>
                  <a:pt x="170121" y="116958"/>
                </a:cubicBezTo>
                <a:cubicBezTo>
                  <a:pt x="202017" y="164802"/>
                  <a:pt x="200248" y="179869"/>
                  <a:pt x="244549" y="202019"/>
                </a:cubicBezTo>
                <a:cubicBezTo>
                  <a:pt x="254574" y="207031"/>
                  <a:pt x="265814" y="209107"/>
                  <a:pt x="276447" y="212651"/>
                </a:cubicBezTo>
                <a:cubicBezTo>
                  <a:pt x="297712" y="198474"/>
                  <a:pt x="332160" y="194367"/>
                  <a:pt x="340242" y="170121"/>
                </a:cubicBezTo>
                <a:cubicBezTo>
                  <a:pt x="349604" y="142035"/>
                  <a:pt x="365986" y="83568"/>
                  <a:pt x="393405" y="74428"/>
                </a:cubicBezTo>
                <a:lnTo>
                  <a:pt x="457200" y="53163"/>
                </a:lnTo>
                <a:cubicBezTo>
                  <a:pt x="471377" y="56707"/>
                  <a:pt x="486661" y="57260"/>
                  <a:pt x="499731" y="63795"/>
                </a:cubicBezTo>
                <a:cubicBezTo>
                  <a:pt x="508697" y="68278"/>
                  <a:pt x="513168" y="78799"/>
                  <a:pt x="520996" y="85061"/>
                </a:cubicBezTo>
                <a:cubicBezTo>
                  <a:pt x="551697" y="109622"/>
                  <a:pt x="551339" y="99067"/>
                  <a:pt x="574159" y="127591"/>
                </a:cubicBezTo>
                <a:cubicBezTo>
                  <a:pt x="587531" y="144306"/>
                  <a:pt x="596943" y="168906"/>
                  <a:pt x="616689" y="180754"/>
                </a:cubicBezTo>
                <a:cubicBezTo>
                  <a:pt x="626299" y="186520"/>
                  <a:pt x="637954" y="187842"/>
                  <a:pt x="648586" y="191386"/>
                </a:cubicBezTo>
                <a:cubicBezTo>
                  <a:pt x="674643" y="217442"/>
                  <a:pt x="674421" y="229015"/>
                  <a:pt x="723014" y="202019"/>
                </a:cubicBezTo>
                <a:cubicBezTo>
                  <a:pt x="740540" y="192282"/>
                  <a:pt x="765545" y="159488"/>
                  <a:pt x="765545" y="159488"/>
                </a:cubicBezTo>
                <a:cubicBezTo>
                  <a:pt x="774192" y="133545"/>
                  <a:pt x="776831" y="116304"/>
                  <a:pt x="797442" y="95693"/>
                </a:cubicBezTo>
                <a:cubicBezTo>
                  <a:pt x="806478" y="86657"/>
                  <a:pt x="818707" y="81516"/>
                  <a:pt x="829340" y="74428"/>
                </a:cubicBezTo>
                <a:cubicBezTo>
                  <a:pt x="857693" y="77972"/>
                  <a:pt x="886287" y="79950"/>
                  <a:pt x="914400" y="85061"/>
                </a:cubicBezTo>
                <a:cubicBezTo>
                  <a:pt x="925427" y="87066"/>
                  <a:pt x="938373" y="87768"/>
                  <a:pt x="946298" y="95693"/>
                </a:cubicBezTo>
                <a:cubicBezTo>
                  <a:pt x="954223" y="103618"/>
                  <a:pt x="949930" y="118839"/>
                  <a:pt x="956931" y="127591"/>
                </a:cubicBezTo>
                <a:cubicBezTo>
                  <a:pt x="964914" y="137569"/>
                  <a:pt x="978196" y="141768"/>
                  <a:pt x="988828" y="148856"/>
                </a:cubicBezTo>
                <a:cubicBezTo>
                  <a:pt x="995832" y="169869"/>
                  <a:pt x="1001988" y="197661"/>
                  <a:pt x="1020726" y="212651"/>
                </a:cubicBezTo>
                <a:cubicBezTo>
                  <a:pt x="1029478" y="219652"/>
                  <a:pt x="1042827" y="217841"/>
                  <a:pt x="1052624" y="223284"/>
                </a:cubicBezTo>
                <a:cubicBezTo>
                  <a:pt x="1074965" y="235696"/>
                  <a:pt x="1116419" y="265814"/>
                  <a:pt x="1116419" y="265814"/>
                </a:cubicBezTo>
                <a:cubicBezTo>
                  <a:pt x="1127052" y="262270"/>
                  <a:pt x="1138292" y="260193"/>
                  <a:pt x="1148317" y="255181"/>
                </a:cubicBezTo>
                <a:cubicBezTo>
                  <a:pt x="1191946" y="233366"/>
                  <a:pt x="1168518" y="239021"/>
                  <a:pt x="1201480" y="212651"/>
                </a:cubicBezTo>
                <a:cubicBezTo>
                  <a:pt x="1211458" y="204668"/>
                  <a:pt x="1222745" y="198474"/>
                  <a:pt x="1233377" y="191386"/>
                </a:cubicBezTo>
                <a:cubicBezTo>
                  <a:pt x="1239170" y="174006"/>
                  <a:pt x="1247918" y="138439"/>
                  <a:pt x="1265275" y="127591"/>
                </a:cubicBezTo>
                <a:cubicBezTo>
                  <a:pt x="1284283" y="115711"/>
                  <a:pt x="1329070" y="106326"/>
                  <a:pt x="1329070" y="106326"/>
                </a:cubicBezTo>
                <a:cubicBezTo>
                  <a:pt x="1339703" y="113414"/>
                  <a:pt x="1351932" y="118555"/>
                  <a:pt x="1360968" y="127591"/>
                </a:cubicBezTo>
                <a:cubicBezTo>
                  <a:pt x="1370004" y="136627"/>
                  <a:pt x="1374250" y="149510"/>
                  <a:pt x="1382233" y="159488"/>
                </a:cubicBezTo>
                <a:cubicBezTo>
                  <a:pt x="1388495" y="167316"/>
                  <a:pt x="1397236" y="172926"/>
                  <a:pt x="1403498" y="180754"/>
                </a:cubicBezTo>
                <a:cubicBezTo>
                  <a:pt x="1411481" y="190732"/>
                  <a:pt x="1415146" y="204236"/>
                  <a:pt x="1424763" y="212651"/>
                </a:cubicBezTo>
                <a:cubicBezTo>
                  <a:pt x="1469760" y="252022"/>
                  <a:pt x="1476646" y="251210"/>
                  <a:pt x="1520456" y="265814"/>
                </a:cubicBezTo>
                <a:cubicBezTo>
                  <a:pt x="1531089" y="262270"/>
                  <a:pt x="1544429" y="263106"/>
                  <a:pt x="1552354" y="255181"/>
                </a:cubicBezTo>
                <a:cubicBezTo>
                  <a:pt x="1570426" y="237109"/>
                  <a:pt x="1580707" y="212651"/>
                  <a:pt x="1594884" y="191386"/>
                </a:cubicBezTo>
                <a:cubicBezTo>
                  <a:pt x="1601972" y="180753"/>
                  <a:pt x="1605516" y="166576"/>
                  <a:pt x="1616149" y="159488"/>
                </a:cubicBezTo>
                <a:lnTo>
                  <a:pt x="1679945" y="116958"/>
                </a:lnTo>
                <a:cubicBezTo>
                  <a:pt x="1697666" y="120502"/>
                  <a:pt x="1716497" y="120472"/>
                  <a:pt x="1733107" y="127591"/>
                </a:cubicBezTo>
                <a:cubicBezTo>
                  <a:pt x="1742321" y="131540"/>
                  <a:pt x="1746545" y="142594"/>
                  <a:pt x="1754373" y="148856"/>
                </a:cubicBezTo>
                <a:cubicBezTo>
                  <a:pt x="1764351" y="156839"/>
                  <a:pt x="1775638" y="163033"/>
                  <a:pt x="1786270" y="170121"/>
                </a:cubicBezTo>
                <a:cubicBezTo>
                  <a:pt x="1789814" y="180754"/>
                  <a:pt x="1790178" y="193053"/>
                  <a:pt x="1796903" y="202019"/>
                </a:cubicBezTo>
                <a:cubicBezTo>
                  <a:pt x="1811940" y="222068"/>
                  <a:pt x="1832345" y="237460"/>
                  <a:pt x="1850066" y="255181"/>
                </a:cubicBezTo>
                <a:cubicBezTo>
                  <a:pt x="1857155" y="262270"/>
                  <a:pt x="1861821" y="273277"/>
                  <a:pt x="1871331" y="276447"/>
                </a:cubicBezTo>
                <a:lnTo>
                  <a:pt x="1903228" y="287079"/>
                </a:lnTo>
                <a:cubicBezTo>
                  <a:pt x="1913861" y="283535"/>
                  <a:pt x="1925515" y="282213"/>
                  <a:pt x="1935126" y="276447"/>
                </a:cubicBezTo>
                <a:cubicBezTo>
                  <a:pt x="1949252" y="267971"/>
                  <a:pt x="1971448" y="235700"/>
                  <a:pt x="1977656" y="223284"/>
                </a:cubicBezTo>
                <a:cubicBezTo>
                  <a:pt x="1982668" y="213259"/>
                  <a:pt x="1981288" y="200138"/>
                  <a:pt x="1988289" y="191386"/>
                </a:cubicBezTo>
                <a:cubicBezTo>
                  <a:pt x="1996272" y="181408"/>
                  <a:pt x="2008509" y="175311"/>
                  <a:pt x="2020186" y="170121"/>
                </a:cubicBezTo>
                <a:cubicBezTo>
                  <a:pt x="2040670" y="161017"/>
                  <a:pt x="2083982" y="148856"/>
                  <a:pt x="2083982" y="148856"/>
                </a:cubicBezTo>
                <a:cubicBezTo>
                  <a:pt x="2094615" y="155944"/>
                  <a:pt x="2107897" y="160142"/>
                  <a:pt x="2115880" y="170121"/>
                </a:cubicBezTo>
                <a:cubicBezTo>
                  <a:pt x="2174574" y="243489"/>
                  <a:pt x="2066995" y="162341"/>
                  <a:pt x="2158410" y="223284"/>
                </a:cubicBezTo>
                <a:cubicBezTo>
                  <a:pt x="2174198" y="246965"/>
                  <a:pt x="2179299" y="259134"/>
                  <a:pt x="2200940" y="276447"/>
                </a:cubicBezTo>
                <a:cubicBezTo>
                  <a:pt x="2235787" y="304325"/>
                  <a:pt x="2232838" y="309202"/>
                  <a:pt x="2232838" y="287079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0235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  <p:bldP spid="6" grpId="0" animBg="1"/>
      <p:bldP spid="8" grpId="0" animBg="1"/>
      <p:bldP spid="9" grpId="0" animBg="1"/>
      <p:bldP spid="10" grpId="0" animBg="1"/>
      <p:bldP spid="11" grpId="0" animBg="1"/>
      <p:bldP spid="16" grpId="0"/>
      <p:bldP spid="17" grpId="0" animBg="1"/>
      <p:bldP spid="18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980728"/>
            <a:ext cx="3096344" cy="523220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Spojovací výrazy: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988840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CA069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spojky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(a, ale, avšak, aby, protože, přestože, jenže, než, nebo,</a:t>
            </a:r>
            <a:br>
              <a:rPr lang="cs-CZ" sz="2400" dirty="0" smtClean="0"/>
            </a:br>
            <a:r>
              <a:rPr lang="cs-CZ" sz="2400" dirty="0" smtClean="0"/>
              <a:t>     když, jakmile, pokud)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0364" y="3341569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CA069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(kdo, co, jaký, který, čí, jenž)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6212" y="4365103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CA069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příslovce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(kde, kam, kudy, kdy, jak, proč, odkud)</a:t>
            </a:r>
            <a:endParaRPr lang="cs-CZ" sz="2400" dirty="0"/>
          </a:p>
        </p:txBody>
      </p:sp>
      <p:pic>
        <p:nvPicPr>
          <p:cNvPr id="1026" name="Picture 2" descr="C:\Users\spravce_2\AppData\Local\Microsoft\Windows\Temporary Internet Files\Content.IE5\PI9E4ZZE\MC90043475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373216"/>
            <a:ext cx="1027910" cy="1027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39752" y="5446311"/>
            <a:ext cx="5760640" cy="830997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Před</a:t>
            </a:r>
            <a:r>
              <a:rPr lang="cs-CZ" sz="2400" b="1" dirty="0" smtClean="0"/>
              <a:t> </a:t>
            </a:r>
            <a:r>
              <a:rPr lang="cs-CZ" sz="2400" dirty="0" smtClean="0"/>
              <a:t>spojkami</a:t>
            </a:r>
            <a:r>
              <a:rPr lang="cs-CZ" sz="2400" b="1" dirty="0" smtClean="0"/>
              <a:t> a, i, ani, nebo </a:t>
            </a:r>
            <a:r>
              <a:rPr lang="cs-CZ" sz="2400" dirty="0" smtClean="0"/>
              <a:t>se</a:t>
            </a:r>
            <a:r>
              <a:rPr lang="cs-CZ" sz="2400" b="1" dirty="0" smtClean="0"/>
              <a:t> </a:t>
            </a:r>
            <a:r>
              <a:rPr lang="cs-CZ" sz="2400" dirty="0" smtClean="0"/>
              <a:t>čárka obvykle</a:t>
            </a:r>
            <a:r>
              <a:rPr lang="cs-CZ" sz="2400" b="1" dirty="0" smtClean="0"/>
              <a:t> </a:t>
            </a:r>
            <a:r>
              <a:rPr lang="cs-CZ" sz="2400" dirty="0" smtClean="0"/>
              <a:t>nepíše.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149798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72628"/>
            <a:ext cx="8136904" cy="523220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Doplňte spojovací výrazy a zapište větné vzorce: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060848"/>
            <a:ext cx="58326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b="1" dirty="0" smtClean="0"/>
              <a:t>Dnes půjdu ven __________ budu hrát fotbal.</a:t>
            </a:r>
          </a:p>
          <a:p>
            <a:pPr>
              <a:lnSpc>
                <a:spcPct val="200000"/>
              </a:lnSpc>
            </a:pPr>
            <a:r>
              <a:rPr lang="cs-CZ" sz="2000" b="1" dirty="0" smtClean="0"/>
              <a:t>Dnes půjdu ven, __________ nechce se mi.</a:t>
            </a:r>
          </a:p>
          <a:p>
            <a:pPr>
              <a:lnSpc>
                <a:spcPct val="200000"/>
              </a:lnSpc>
            </a:pPr>
            <a:r>
              <a:rPr lang="cs-CZ" sz="2000" b="1" dirty="0" smtClean="0"/>
              <a:t>Dnes půjdu ven, __________ je hezky.</a:t>
            </a:r>
          </a:p>
          <a:p>
            <a:pPr>
              <a:lnSpc>
                <a:spcPct val="200000"/>
              </a:lnSpc>
            </a:pPr>
            <a:r>
              <a:rPr lang="cs-CZ" sz="2000" b="1" dirty="0" smtClean="0"/>
              <a:t>Dnes půjdu ven __________ zůstanu doma.</a:t>
            </a:r>
          </a:p>
          <a:p>
            <a:pPr>
              <a:lnSpc>
                <a:spcPct val="200000"/>
              </a:lnSpc>
            </a:pPr>
            <a:r>
              <a:rPr lang="cs-CZ" sz="2000" b="1" dirty="0" smtClean="0"/>
              <a:t>Dnes půjdu ven, __________ nebyl Tonda sám.</a:t>
            </a:r>
          </a:p>
          <a:p>
            <a:pPr>
              <a:lnSpc>
                <a:spcPct val="200000"/>
              </a:lnSpc>
            </a:pPr>
            <a:r>
              <a:rPr lang="cs-CZ" sz="2000" b="1" dirty="0" smtClean="0"/>
              <a:t>___________ dnes půjdu ven, vezmu si kolo.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88224" y="2208788"/>
            <a:ext cx="1368152" cy="400110"/>
          </a:xfrm>
          <a:prstGeom prst="rect">
            <a:avLst/>
          </a:prstGeom>
          <a:solidFill>
            <a:srgbClr val="FAC6F6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V1   a  V2.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2852936"/>
            <a:ext cx="1506012" cy="400110"/>
          </a:xfrm>
          <a:prstGeom prst="rect">
            <a:avLst/>
          </a:prstGeom>
          <a:solidFill>
            <a:srgbClr val="FAC6F6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V1,  ale  V2.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36014" y="4022919"/>
            <a:ext cx="1643872" cy="400110"/>
          </a:xfrm>
          <a:prstGeom prst="rect">
            <a:avLst/>
          </a:prstGeom>
          <a:solidFill>
            <a:srgbClr val="FAC6F6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V1  nebo V2.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3444949"/>
            <a:ext cx="2059426" cy="400110"/>
          </a:xfrm>
          <a:prstGeom prst="rect">
            <a:avLst/>
          </a:prstGeom>
          <a:solidFill>
            <a:srgbClr val="FAC6F6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V1,  protože V2.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45543" y="4692957"/>
            <a:ext cx="1643872" cy="400110"/>
          </a:xfrm>
          <a:prstGeom prst="rect">
            <a:avLst/>
          </a:prstGeom>
          <a:solidFill>
            <a:srgbClr val="FAC6F6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V1,  aby V2.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55812" y="5254100"/>
            <a:ext cx="1643872" cy="400110"/>
          </a:xfrm>
          <a:prstGeom prst="rect">
            <a:avLst/>
          </a:prstGeom>
          <a:solidFill>
            <a:srgbClr val="FAC6F6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Když V1, V2.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78953" y="2172926"/>
            <a:ext cx="360040" cy="400110"/>
          </a:xfrm>
          <a:prstGeom prst="rect">
            <a:avLst/>
          </a:prstGeom>
          <a:solidFill>
            <a:srgbClr val="FAC6F6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2757510"/>
            <a:ext cx="576064" cy="400110"/>
          </a:xfrm>
          <a:prstGeom prst="rect">
            <a:avLst/>
          </a:prstGeom>
          <a:solidFill>
            <a:srgbClr val="FAC6F6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ale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63788" y="3353509"/>
            <a:ext cx="1224136" cy="400110"/>
          </a:xfrm>
          <a:prstGeom prst="rect">
            <a:avLst/>
          </a:prstGeom>
          <a:solidFill>
            <a:srgbClr val="FAC6F6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protože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71800" y="3949025"/>
            <a:ext cx="792088" cy="400110"/>
          </a:xfrm>
          <a:prstGeom prst="rect">
            <a:avLst/>
          </a:prstGeom>
          <a:solidFill>
            <a:srgbClr val="FAC6F6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nebo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79812" y="4544541"/>
            <a:ext cx="684076" cy="400110"/>
          </a:xfrm>
          <a:prstGeom prst="rect">
            <a:avLst/>
          </a:prstGeom>
          <a:solidFill>
            <a:srgbClr val="FAC6F6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aby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5155221"/>
            <a:ext cx="864096" cy="400110"/>
          </a:xfrm>
          <a:prstGeom prst="rect">
            <a:avLst/>
          </a:prstGeom>
          <a:solidFill>
            <a:srgbClr val="FAC6F6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Když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1595663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4836</TotalTime>
  <Words>302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SOUVĚTÍ A JEHO STAVBA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spravce_2</cp:lastModifiedBy>
  <cp:revision>463</cp:revision>
  <dcterms:created xsi:type="dcterms:W3CDTF">2011-06-20T10:40:08Z</dcterms:created>
  <dcterms:modified xsi:type="dcterms:W3CDTF">2011-12-16T09:35:32Z</dcterms:modified>
</cp:coreProperties>
</file>