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58" r:id="rId2"/>
    <p:sldId id="257" r:id="rId3"/>
    <p:sldId id="299" r:id="rId4"/>
    <p:sldId id="300" r:id="rId5"/>
    <p:sldId id="301" r:id="rId6"/>
    <p:sldId id="302" r:id="rId7"/>
    <p:sldId id="303" r:id="rId8"/>
    <p:sldId id="304" r:id="rId9"/>
    <p:sldId id="262" r:id="rId1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3300"/>
    <a:srgbClr val="FFCCFF"/>
    <a:srgbClr val="66FFFF"/>
    <a:srgbClr val="CCFF99"/>
    <a:srgbClr val="FF99CC"/>
    <a:srgbClr val="FFFF99"/>
    <a:srgbClr val="66CCFF"/>
    <a:srgbClr val="FF66CC"/>
    <a:srgbClr val="66FF66"/>
    <a:srgbClr val="00FF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3C2FFA5D-87B4-456A-9821-1D502468CF0F}" styleName="Styl s motivem 1 – zvýraznění 1">
    <a:tblBg>
      <a:fillRef idx="2">
        <a:schemeClr val="accent1"/>
      </a:fillRef>
      <a:effectRef idx="1">
        <a:schemeClr val="accent1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Ref idx="1">
              <a:schemeClr val="accent1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</a:tcBdr>
        <a:fill>
          <a:solidFill>
            <a:schemeClr val="accent1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1"/>
            </a:lnRef>
          </a:left>
          <a:right>
            <a:lnRef idx="2">
              <a:schemeClr val="accent1"/>
            </a:lnRef>
          </a:right>
          <a:top>
            <a:lnRef idx="1">
              <a:schemeClr val="accent1"/>
            </a:lnRef>
          </a:top>
          <a:bottom>
            <a:lnRef idx="1">
              <a:schemeClr val="accent1"/>
            </a:lnRef>
          </a:bottom>
          <a:insideH>
            <a:lnRef idx="1">
              <a:schemeClr val="accent1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2">
              <a:schemeClr val="accent1"/>
            </a:lnRef>
          </a:top>
          <a:bottom>
            <a:lnRef idx="2">
              <a:schemeClr val="accen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1"/>
            </a:lnRef>
          </a:left>
          <a:right>
            <a:lnRef idx="1">
              <a:schemeClr val="accent1"/>
            </a:lnRef>
          </a:right>
          <a:top>
            <a:lnRef idx="1">
              <a:schemeClr val="accent1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1"/>
          </a:solidFill>
        </a:fill>
      </a:tcStyle>
    </a:firstRow>
  </a:tblStyle>
  <a:tblStyle styleId="{775DCB02-9BB8-47FD-8907-85C794F793BA}" styleName="Styl s motivem 1 – zvýraznění 4">
    <a:tblBg>
      <a:fillRef idx="2">
        <a:schemeClr val="accent4"/>
      </a:fillRef>
      <a:effectRef idx="1">
        <a:schemeClr val="accent4"/>
      </a:effectRef>
    </a:tblBg>
    <a:wholeTbl>
      <a:tcTxStyle>
        <a:fontRef idx="minor">
          <a:scrgbClr r="0" g="0" b="0"/>
        </a:fontRef>
        <a:schemeClr val="dk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Ref idx="1">
              <a:schemeClr val="accent4"/>
            </a:lnRef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40000"/>
            </a:schemeClr>
          </a:solidFill>
        </a:fill>
      </a:tcStyle>
    </a:band1H>
    <a:band2H>
      <a:tcStyle>
        <a:tcBdr/>
      </a:tcStyle>
    </a:band2H>
    <a:band1V>
      <a:tcStyle>
        <a:tcBdr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</a:tcBdr>
        <a:fill>
          <a:solidFill>
            <a:schemeClr val="accent4">
              <a:alpha val="40000"/>
            </a:schemeClr>
          </a:solidFill>
        </a:fill>
      </a:tcStyle>
    </a:band1V>
    <a:band2V>
      <a:tcStyle>
        <a:tcBdr/>
      </a:tcStyle>
    </a:band2V>
    <a:lastCol>
      <a:tcTxStyle b="on"/>
      <a:tcStyle>
        <a:tcBdr>
          <a:left>
            <a:lnRef idx="2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lastCol>
    <a:firstCol>
      <a:tcTxStyle b="on"/>
      <a:tcStyle>
        <a:tcBdr>
          <a:left>
            <a:lnRef idx="1">
              <a:schemeClr val="accent4"/>
            </a:lnRef>
          </a:left>
          <a:right>
            <a:lnRef idx="2">
              <a:schemeClr val="accent4"/>
            </a:lnRef>
          </a:right>
          <a:top>
            <a:lnRef idx="1">
              <a:schemeClr val="accent4"/>
            </a:lnRef>
          </a:top>
          <a:bottom>
            <a:lnRef idx="1">
              <a:schemeClr val="accent4"/>
            </a:lnRef>
          </a:bottom>
          <a:insideH>
            <a:lnRef idx="1">
              <a:schemeClr val="accent4"/>
            </a:lnRef>
          </a:insideH>
          <a:insideV>
            <a:ln>
              <a:noFill/>
            </a:ln>
          </a:insideV>
        </a:tcBdr>
      </a:tcStyle>
    </a:firstCol>
    <a:lastRow>
      <a:tcTxStyle b="on"/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2">
              <a:schemeClr val="accent4"/>
            </a:lnRef>
          </a:top>
          <a:bottom>
            <a:lnRef idx="2">
              <a:schemeClr val="accent4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>
          <a:left>
            <a:lnRef idx="1">
              <a:schemeClr val="accent4"/>
            </a:lnRef>
          </a:left>
          <a:right>
            <a:lnRef idx="1">
              <a:schemeClr val="accent4"/>
            </a:lnRef>
          </a:right>
          <a:top>
            <a:lnRef idx="1">
              <a:schemeClr val="accent4"/>
            </a:lnRef>
          </a:top>
          <a:bottom>
            <a:lnRef idx="2">
              <a:schemeClr val="lt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accent4"/>
          </a:solidFill>
        </a:fill>
      </a:tcStyle>
    </a:firstRow>
  </a:tblStyle>
  <a:tblStyle styleId="{ED083AE6-46FA-4A59-8FB0-9F97EB10719F}" styleName="Světlý styl 3 – zvýraznění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Střední styl 4 – zvýraznění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F2DE63D5-997A-4646-A377-4702673A728D}" styleName="Světlý styl 2 – zvýraznění 3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3"/>
            </a:lnRef>
          </a:top>
          <a:bottom>
            <a:lnRef idx="1">
              <a:schemeClr val="accent3"/>
            </a:lnRef>
          </a:bottom>
        </a:tcBdr>
      </a:tcStyle>
    </a:band1H>
    <a:band1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1V>
    <a:band2V>
      <a:tcStyle>
        <a:tcBdr>
          <a:left>
            <a:lnRef idx="1">
              <a:schemeClr val="accent3"/>
            </a:lnRef>
          </a:left>
          <a:right>
            <a:lnRef idx="1">
              <a:schemeClr val="accent3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3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3"/>
        </a:fillRef>
      </a:tcStyle>
    </a:firstRow>
  </a:tblStyle>
  <a:tblStyle styleId="{00A15C55-8517-42AA-B614-E9B94910E393}" styleName="Střední styl 2 – zvýraznění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532" autoAdjust="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4">
  <dgm:title val=""/>
  <dgm:desc val=""/>
  <dgm:catLst>
    <dgm:cat type="accent1" pri="11400"/>
  </dgm:catLst>
  <dgm:styleLbl name="node0">
    <dgm:fillClrLst meth="cycle">
      <a:schemeClr val="accent1">
        <a:shade val="60000"/>
      </a:schemeClr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cycle">
      <a:schemeClr val="accent1">
        <a:shade val="50000"/>
      </a:schemeClr>
      <a:schemeClr val="accent1">
        <a:tint val="55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/>
    <dgm:txEffectClrLst/>
  </dgm:styleLbl>
  <dgm:styleLbl name="lnNode1">
    <dgm:fillClrLst meth="cycle">
      <a:schemeClr val="accent1">
        <a:shade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cycle">
      <a:schemeClr val="accent1">
        <a:shade val="80000"/>
        <a:alpha val="50000"/>
      </a:schemeClr>
      <a:schemeClr val="accent1">
        <a:tint val="50000"/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>
        <a:tint val="99000"/>
      </a:schemeClr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f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bgSibTrans2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/>
    <dgm:txEffectClrLst/>
  </dgm:styleLbl>
  <dgm:styleLbl name="sibTrans1D1">
    <dgm:fillClrLst meth="cycle">
      <a:schemeClr val="accent1">
        <a:shade val="90000"/>
      </a:schemeClr>
      <a:schemeClr val="accent1">
        <a:tint val="50000"/>
      </a:schemeClr>
    </dgm:fillClrLst>
    <dgm:linClrLst meth="cycle">
      <a:schemeClr val="accent1">
        <a:shade val="90000"/>
      </a:schemeClr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>
        <a:shade val="80000"/>
      </a:schemeClr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1">
        <a:tint val="90000"/>
      </a:schemeClr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1">
        <a:tint val="70000"/>
      </a:schemeClr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>
        <a:tint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shade val="80000"/>
      </a:schemeClr>
    </dgm:linClrLst>
    <dgm:effectClrLst/>
    <dgm:txLinClrLst/>
    <dgm:txFillClrLst/>
    <dgm:txEffectClrLst/>
  </dgm:styleLbl>
  <dgm:styleLbl name="parChTrans2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/>
    <dgm:txEffectClrLst/>
  </dgm:styleLbl>
  <dgm:styleLbl name="parChTrans2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/>
    <dgm:txEffectClrLst/>
  </dgm:styleLbl>
  <dgm:styleLbl name="parChTrans2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parChTrans1D1">
    <dgm:fillClrLst meth="repeat">
      <a:schemeClr val="accent1">
        <a:shade val="8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>
        <a:tint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>
        <a:tint val="7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>
        <a:tint val="5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5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cycle">
      <a:schemeClr val="accent1">
        <a:shade val="50000"/>
      </a:schemeClr>
      <a:schemeClr val="accent1">
        <a:tint val="55000"/>
      </a:schemeClr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55000"/>
      </a:schemeClr>
    </dgm:fillClrLst>
    <dgm:linClrLst meth="repeat">
      <a:schemeClr val="accent1">
        <a:alpha val="90000"/>
        <a:tint val="55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>
        <a:shade val="80000"/>
      </a:schemeClr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>
        <a:tint val="90000"/>
      </a:schemeClr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>
        <a:tint val="70000"/>
      </a:schemeClr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>
        <a:tint val="50000"/>
      </a:schemeClr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5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55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55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F353AF2-72CC-413E-92DB-BF4F24AD5CA0}" type="doc">
      <dgm:prSet loTypeId="urn:microsoft.com/office/officeart/2005/8/layout/target3" loCatId="list" qsTypeId="urn:microsoft.com/office/officeart/2005/8/quickstyle/simple1" qsCatId="simple" csTypeId="urn:microsoft.com/office/officeart/2005/8/colors/accent1_4" csCatId="accent1" phldr="1"/>
      <dgm:spPr/>
      <dgm:t>
        <a:bodyPr/>
        <a:lstStyle/>
        <a:p>
          <a:endParaRPr lang="cs-CZ"/>
        </a:p>
      </dgm:t>
    </dgm:pt>
    <dgm:pt modelId="{EF97F5D6-4A81-49EA-AC2D-4DBD5DC024D2}">
      <dgm:prSet phldrT="[Text]" custT="1"/>
      <dgm:spPr/>
      <dgm:t>
        <a:bodyPr/>
        <a:lstStyle/>
        <a:p>
          <a:pPr algn="l"/>
          <a:r>
            <a:rPr lang="cs-CZ" sz="1000" dirty="0" smtClean="0"/>
            <a:t>NÁZEV ŠKOLY: </a:t>
          </a:r>
        </a:p>
        <a:p>
          <a:pPr algn="l"/>
          <a:r>
            <a:rPr lang="cs-CZ" sz="1600" b="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dirty="0" smtClean="0">
              <a:solidFill>
                <a:schemeClr val="tx2"/>
              </a:solidFill>
            </a:rPr>
          </a:br>
          <a:r>
            <a:rPr lang="cs-CZ" sz="1600" b="0" dirty="0" smtClean="0">
              <a:solidFill>
                <a:schemeClr val="tx2"/>
              </a:solidFill>
            </a:rPr>
            <a:t>příspěvková organizace</a:t>
          </a:r>
          <a:endParaRPr lang="cs-CZ" sz="1600" b="0" dirty="0">
            <a:solidFill>
              <a:schemeClr val="tx2"/>
            </a:solidFill>
          </a:endParaRPr>
        </a:p>
      </dgm:t>
    </dgm:pt>
    <dgm:pt modelId="{7563FBF7-3DDC-465D-BFB3-CCBD043EF7C8}" type="parTrans" cxnId="{DFA5906B-6EA5-4235-BDDD-5E3D281D7D4B}">
      <dgm:prSet/>
      <dgm:spPr/>
      <dgm:t>
        <a:bodyPr/>
        <a:lstStyle/>
        <a:p>
          <a:endParaRPr lang="cs-CZ"/>
        </a:p>
      </dgm:t>
    </dgm:pt>
    <dgm:pt modelId="{7373E4F6-653C-4C87-955D-7F4AB4C33900}" type="sibTrans" cxnId="{DFA5906B-6EA5-4235-BDDD-5E3D281D7D4B}">
      <dgm:prSet/>
      <dgm:spPr/>
      <dgm:t>
        <a:bodyPr/>
        <a:lstStyle/>
        <a:p>
          <a:endParaRPr lang="cs-CZ"/>
        </a:p>
      </dgm:t>
    </dgm:pt>
    <dgm:pt modelId="{3B7B90AD-211A-416E-B220-0498D530F9D4}">
      <dgm:prSet phldrT="[Text]" custT="1"/>
      <dgm:spPr/>
      <dgm:t>
        <a:bodyPr/>
        <a:lstStyle/>
        <a:p>
          <a:pPr algn="l"/>
          <a:r>
            <a:rPr lang="cs-CZ" sz="1100" dirty="0" smtClean="0"/>
            <a:t>AUTOR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Jana </a:t>
          </a:r>
          <a:r>
            <a:rPr lang="cs-CZ" sz="1600" dirty="0" err="1" smtClean="0">
              <a:solidFill>
                <a:schemeClr val="tx2"/>
              </a:solidFill>
            </a:rPr>
            <a:t>Vondálová</a:t>
          </a:r>
          <a:endParaRPr lang="cs-CZ" sz="1600" dirty="0">
            <a:solidFill>
              <a:schemeClr val="tx2"/>
            </a:solidFill>
          </a:endParaRPr>
        </a:p>
      </dgm:t>
    </dgm:pt>
    <dgm:pt modelId="{996B20E9-9F16-41B0-A645-060C9E9B098F}" type="parTrans" cxnId="{6306325C-5F31-4D89-8B95-B8FF062169D2}">
      <dgm:prSet/>
      <dgm:spPr/>
      <dgm:t>
        <a:bodyPr/>
        <a:lstStyle/>
        <a:p>
          <a:endParaRPr lang="cs-CZ"/>
        </a:p>
      </dgm:t>
    </dgm:pt>
    <dgm:pt modelId="{86B34A85-A92D-403C-9B20-6EDA919B8C7F}" type="sibTrans" cxnId="{6306325C-5F31-4D89-8B95-B8FF062169D2}">
      <dgm:prSet/>
      <dgm:spPr/>
      <dgm:t>
        <a:bodyPr/>
        <a:lstStyle/>
        <a:p>
          <a:endParaRPr lang="cs-CZ"/>
        </a:p>
      </dgm:t>
    </dgm:pt>
    <dgm:pt modelId="{39D30570-46AC-465C-B7B9-D2118E079C21}">
      <dgm:prSet custT="1"/>
      <dgm:spPr/>
      <dgm:t>
        <a:bodyPr/>
        <a:lstStyle/>
        <a:p>
          <a:pPr algn="l" rtl="0"/>
          <a:r>
            <a:rPr lang="cs-CZ" sz="1100" dirty="0" smtClean="0"/>
            <a:t>NÁZEV</a:t>
          </a:r>
          <a:r>
            <a:rPr lang="cs-CZ" sz="1200" dirty="0" smtClean="0"/>
            <a:t>:</a:t>
          </a:r>
          <a:r>
            <a:rPr lang="cs-CZ" sz="1200" baseline="0" dirty="0" smtClean="0"/>
            <a:t> </a:t>
          </a:r>
        </a:p>
        <a:p>
          <a:pPr algn="l" rtl="0"/>
          <a:r>
            <a:rPr lang="cs-CZ" sz="1600" baseline="0" smtClean="0">
              <a:solidFill>
                <a:schemeClr val="tx2"/>
              </a:solidFill>
            </a:rPr>
            <a:t>VY_32_INOVACE_12M_Rozklad </a:t>
          </a:r>
          <a:r>
            <a:rPr lang="cs-CZ" sz="1600" baseline="0" dirty="0" smtClean="0">
              <a:solidFill>
                <a:schemeClr val="tx2"/>
              </a:solidFill>
            </a:rPr>
            <a:t>desetinného čísla</a:t>
          </a:r>
          <a:endParaRPr lang="cs-CZ" sz="1600" dirty="0">
            <a:solidFill>
              <a:schemeClr val="tx2"/>
            </a:solidFill>
          </a:endParaRPr>
        </a:p>
      </dgm:t>
    </dgm:pt>
    <dgm:pt modelId="{A6F7274A-88A1-4BCE-8FB0-62EE35F83F10}" type="parTrans" cxnId="{5C6B039B-AF89-4B00-B899-F464E7644587}">
      <dgm:prSet/>
      <dgm:spPr/>
      <dgm:t>
        <a:bodyPr/>
        <a:lstStyle/>
        <a:p>
          <a:endParaRPr lang="cs-CZ"/>
        </a:p>
      </dgm:t>
    </dgm:pt>
    <dgm:pt modelId="{042502C9-8BC2-44E4-BE13-0FDD80F6318E}" type="sibTrans" cxnId="{5C6B039B-AF89-4B00-B899-F464E7644587}">
      <dgm:prSet/>
      <dgm:spPr/>
      <dgm:t>
        <a:bodyPr/>
        <a:lstStyle/>
        <a:p>
          <a:endParaRPr lang="cs-CZ"/>
        </a:p>
      </dgm:t>
    </dgm:pt>
    <dgm:pt modelId="{8BB4EE2B-3DD1-4F6C-861B-A1986E402398}">
      <dgm:prSet phldrT="[Text]" custT="1"/>
      <dgm:spPr/>
      <dgm:t>
        <a:bodyPr/>
        <a:lstStyle/>
        <a:p>
          <a:pPr algn="l"/>
          <a:r>
            <a:rPr lang="cs-CZ" sz="1100" dirty="0" smtClean="0"/>
            <a:t>TEMA</a:t>
          </a:r>
          <a:r>
            <a:rPr lang="cs-CZ" sz="1200" dirty="0" smtClean="0"/>
            <a:t>: </a:t>
          </a:r>
        </a:p>
        <a:p>
          <a:pPr algn="l"/>
          <a:r>
            <a:rPr lang="cs-CZ" sz="1600" dirty="0" smtClean="0">
              <a:solidFill>
                <a:schemeClr val="tx2"/>
              </a:solidFill>
            </a:rPr>
            <a:t>Zlomky a desetinná čísla</a:t>
          </a:r>
          <a:endParaRPr lang="cs-CZ" sz="1600" dirty="0">
            <a:solidFill>
              <a:schemeClr val="tx2"/>
            </a:solidFill>
          </a:endParaRPr>
        </a:p>
      </dgm:t>
    </dgm:pt>
    <dgm:pt modelId="{29383A11-AD56-45CC-B5C3-AC11C040F5B1}" type="parTrans" cxnId="{E6D7D482-6F21-497F-82EC-44F65D87031C}">
      <dgm:prSet/>
      <dgm:spPr/>
      <dgm:t>
        <a:bodyPr/>
        <a:lstStyle/>
        <a:p>
          <a:endParaRPr lang="cs-CZ"/>
        </a:p>
      </dgm:t>
    </dgm:pt>
    <dgm:pt modelId="{243AEA9C-9BFA-452C-84FC-1210094BAA6D}" type="sibTrans" cxnId="{E6D7D482-6F21-497F-82EC-44F65D87031C}">
      <dgm:prSet/>
      <dgm:spPr/>
      <dgm:t>
        <a:bodyPr/>
        <a:lstStyle/>
        <a:p>
          <a:endParaRPr lang="cs-CZ"/>
        </a:p>
      </dgm:t>
    </dgm:pt>
    <dgm:pt modelId="{E81CD3C7-D9D7-4E6D-AC07-05960AAD1AA5}">
      <dgm:prSet phldrT="[Text]" custT="1"/>
      <dgm:spPr/>
      <dgm:t>
        <a:bodyPr/>
        <a:lstStyle/>
        <a:p>
          <a:pPr algn="l" rtl="0"/>
          <a:r>
            <a:rPr lang="cs-CZ" sz="1100" dirty="0" smtClean="0"/>
            <a:t>ČÍSLO PROJEKTU: </a:t>
          </a:r>
        </a:p>
        <a:p>
          <a:pPr algn="l" rtl="0"/>
          <a:r>
            <a:rPr lang="cs-CZ" sz="1600" dirty="0" smtClean="0">
              <a:solidFill>
                <a:schemeClr val="tx2"/>
              </a:solidFill>
            </a:rPr>
            <a:t>CZ.1.07/1.4.00/21.2151</a:t>
          </a:r>
          <a:endParaRPr lang="cs-CZ" sz="1600" dirty="0">
            <a:solidFill>
              <a:schemeClr val="tx2"/>
            </a:solidFill>
          </a:endParaRPr>
        </a:p>
      </dgm:t>
    </dgm:pt>
    <dgm:pt modelId="{7245EA7F-793B-4883-9851-AF0AA788D391}" type="parTrans" cxnId="{F2EB77BB-2709-4D71-A906-64A8DEA8DDF0}">
      <dgm:prSet/>
      <dgm:spPr/>
      <dgm:t>
        <a:bodyPr/>
        <a:lstStyle/>
        <a:p>
          <a:endParaRPr lang="cs-CZ"/>
        </a:p>
      </dgm:t>
    </dgm:pt>
    <dgm:pt modelId="{96EE4542-B607-4615-A04B-1397F987623E}" type="sibTrans" cxnId="{F2EB77BB-2709-4D71-A906-64A8DEA8DDF0}">
      <dgm:prSet/>
      <dgm:spPr/>
      <dgm:t>
        <a:bodyPr/>
        <a:lstStyle/>
        <a:p>
          <a:endParaRPr lang="cs-CZ"/>
        </a:p>
      </dgm:t>
    </dgm:pt>
    <dgm:pt modelId="{05900486-F285-4F2C-8DF3-A0DDB0829592}" type="pres">
      <dgm:prSet presAssocID="{2F353AF2-72CC-413E-92DB-BF4F24AD5CA0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208CE6D0-44AD-4998-8097-B276A63D874C}" type="pres">
      <dgm:prSet presAssocID="{EF97F5D6-4A81-49EA-AC2D-4DBD5DC024D2}" presName="circle1" presStyleLbl="node1" presStyleIdx="0" presStyleCnt="5"/>
      <dgm:spPr/>
    </dgm:pt>
    <dgm:pt modelId="{AA133BE2-EF4B-4020-844B-D67B374EAE8B}" type="pres">
      <dgm:prSet presAssocID="{EF97F5D6-4A81-49EA-AC2D-4DBD5DC024D2}" presName="space" presStyleCnt="0"/>
      <dgm:spPr/>
    </dgm:pt>
    <dgm:pt modelId="{91668161-6AB6-4600-BEB5-9A84821678A3}" type="pres">
      <dgm:prSet presAssocID="{EF97F5D6-4A81-49EA-AC2D-4DBD5DC024D2}" presName="rect1" presStyleLbl="alignAcc1" presStyleIdx="0" presStyleCnt="5"/>
      <dgm:spPr/>
      <dgm:t>
        <a:bodyPr/>
        <a:lstStyle/>
        <a:p>
          <a:endParaRPr lang="cs-CZ"/>
        </a:p>
      </dgm:t>
    </dgm:pt>
    <dgm:pt modelId="{91E186ED-28CF-4034-A313-5604B0EEB730}" type="pres">
      <dgm:prSet presAssocID="{3B7B90AD-211A-416E-B220-0498D530F9D4}" presName="vertSpace2" presStyleLbl="node1" presStyleIdx="0" presStyleCnt="5"/>
      <dgm:spPr/>
    </dgm:pt>
    <dgm:pt modelId="{C64A6C0D-CF78-4ACB-8F4A-CCD935C1FBB7}" type="pres">
      <dgm:prSet presAssocID="{3B7B90AD-211A-416E-B220-0498D530F9D4}" presName="circle2" presStyleLbl="node1" presStyleIdx="1" presStyleCnt="5" custScaleX="98947"/>
      <dgm:spPr/>
    </dgm:pt>
    <dgm:pt modelId="{045F7912-B345-435E-946A-BC4C65067EF9}" type="pres">
      <dgm:prSet presAssocID="{3B7B90AD-211A-416E-B220-0498D530F9D4}" presName="rect2" presStyleLbl="alignAcc1" presStyleIdx="1" presStyleCnt="5"/>
      <dgm:spPr/>
      <dgm:t>
        <a:bodyPr/>
        <a:lstStyle/>
        <a:p>
          <a:endParaRPr lang="cs-CZ"/>
        </a:p>
      </dgm:t>
    </dgm:pt>
    <dgm:pt modelId="{9F98E0FA-BF01-4AAB-87E0-F07981F90ACE}" type="pres">
      <dgm:prSet presAssocID="{39D30570-46AC-465C-B7B9-D2118E079C21}" presName="vertSpace3" presStyleLbl="node1" presStyleIdx="1" presStyleCnt="5"/>
      <dgm:spPr/>
    </dgm:pt>
    <dgm:pt modelId="{5676EFBF-D8A4-4E4C-A218-C4399BD5E49A}" type="pres">
      <dgm:prSet presAssocID="{39D30570-46AC-465C-B7B9-D2118E079C21}" presName="circle3" presStyleLbl="node1" presStyleIdx="2" presStyleCnt="5"/>
      <dgm:spPr/>
    </dgm:pt>
    <dgm:pt modelId="{C0595DA9-4779-42AD-9BA6-AB30B8E7C49C}" type="pres">
      <dgm:prSet presAssocID="{39D30570-46AC-465C-B7B9-D2118E079C21}" presName="rect3" presStyleLbl="alignAcc1" presStyleIdx="2" presStyleCnt="5"/>
      <dgm:spPr/>
      <dgm:t>
        <a:bodyPr/>
        <a:lstStyle/>
        <a:p>
          <a:endParaRPr lang="cs-CZ"/>
        </a:p>
      </dgm:t>
    </dgm:pt>
    <dgm:pt modelId="{D22C5642-D50A-4FF8-932E-7F4108879926}" type="pres">
      <dgm:prSet presAssocID="{8BB4EE2B-3DD1-4F6C-861B-A1986E402398}" presName="vertSpace4" presStyleLbl="node1" presStyleIdx="2" presStyleCnt="5"/>
      <dgm:spPr/>
    </dgm:pt>
    <dgm:pt modelId="{0FB98643-7663-4C7A-BD01-B6BE55507DA1}" type="pres">
      <dgm:prSet presAssocID="{8BB4EE2B-3DD1-4F6C-861B-A1986E402398}" presName="circle4" presStyleLbl="node1" presStyleIdx="3" presStyleCnt="5"/>
      <dgm:spPr/>
    </dgm:pt>
    <dgm:pt modelId="{EE18BECF-67A7-4F75-A7D6-01AB5C0911E8}" type="pres">
      <dgm:prSet presAssocID="{8BB4EE2B-3DD1-4F6C-861B-A1986E402398}" presName="rect4" presStyleLbl="alignAcc1" presStyleIdx="3" presStyleCnt="5"/>
      <dgm:spPr/>
      <dgm:t>
        <a:bodyPr/>
        <a:lstStyle/>
        <a:p>
          <a:endParaRPr lang="cs-CZ"/>
        </a:p>
      </dgm:t>
    </dgm:pt>
    <dgm:pt modelId="{79C80046-B813-4403-AB48-C3F699B5AB0C}" type="pres">
      <dgm:prSet presAssocID="{E81CD3C7-D9D7-4E6D-AC07-05960AAD1AA5}" presName="vertSpace5" presStyleLbl="node1" presStyleIdx="3" presStyleCnt="5"/>
      <dgm:spPr/>
    </dgm:pt>
    <dgm:pt modelId="{B8348495-AEA3-4A34-9EAA-ED359EDEA045}" type="pres">
      <dgm:prSet presAssocID="{E81CD3C7-D9D7-4E6D-AC07-05960AAD1AA5}" presName="circle5" presStyleLbl="node1" presStyleIdx="4" presStyleCnt="5"/>
      <dgm:spPr/>
    </dgm:pt>
    <dgm:pt modelId="{940248A8-C27D-4549-ABB0-909E43312830}" type="pres">
      <dgm:prSet presAssocID="{E81CD3C7-D9D7-4E6D-AC07-05960AAD1AA5}" presName="rect5" presStyleLbl="alignAcc1" presStyleIdx="4" presStyleCnt="5"/>
      <dgm:spPr/>
      <dgm:t>
        <a:bodyPr/>
        <a:lstStyle/>
        <a:p>
          <a:endParaRPr lang="cs-CZ"/>
        </a:p>
      </dgm:t>
    </dgm:pt>
    <dgm:pt modelId="{A4691E4C-21F8-4B6C-80D5-8BACB392AE8F}" type="pres">
      <dgm:prSet presAssocID="{EF97F5D6-4A81-49EA-AC2D-4DBD5DC024D2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CB9F28B-DB1F-4922-97D3-333C74FC431A}" type="pres">
      <dgm:prSet presAssocID="{3B7B90AD-211A-416E-B220-0498D530F9D4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92F28C-2F5B-423A-93EB-69A42D5F3DDD}" type="pres">
      <dgm:prSet presAssocID="{39D30570-46AC-465C-B7B9-D2118E079C21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5CA3B44-A969-4D9A-8861-21E0649C4A87}" type="pres">
      <dgm:prSet presAssocID="{8BB4EE2B-3DD1-4F6C-861B-A1986E402398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107F3C6C-76AA-4290-97E0-390671EAD5D9}" type="pres">
      <dgm:prSet presAssocID="{E81CD3C7-D9D7-4E6D-AC07-05960AAD1AA5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E8AF893-E86A-4A95-88C0-54689AD8A6F8}" type="presOf" srcId="{3B7B90AD-211A-416E-B220-0498D530F9D4}" destId="{045F7912-B345-435E-946A-BC4C65067EF9}" srcOrd="0" destOrd="0" presId="urn:microsoft.com/office/officeart/2005/8/layout/target3"/>
    <dgm:cxn modelId="{B0402053-0A2D-498B-8D93-64A0C7236B37}" type="presOf" srcId="{8BB4EE2B-3DD1-4F6C-861B-A1986E402398}" destId="{25CA3B44-A969-4D9A-8861-21E0649C4A87}" srcOrd="1" destOrd="0" presId="urn:microsoft.com/office/officeart/2005/8/layout/target3"/>
    <dgm:cxn modelId="{91450CA7-F421-4C24-87D7-9FCE52C73A6E}" type="presOf" srcId="{E81CD3C7-D9D7-4E6D-AC07-05960AAD1AA5}" destId="{107F3C6C-76AA-4290-97E0-390671EAD5D9}" srcOrd="1" destOrd="0" presId="urn:microsoft.com/office/officeart/2005/8/layout/target3"/>
    <dgm:cxn modelId="{03DE809A-65F5-42C2-A5BB-FFCC2238E6DB}" type="presOf" srcId="{3B7B90AD-211A-416E-B220-0498D530F9D4}" destId="{BCB9F28B-DB1F-4922-97D3-333C74FC431A}" srcOrd="1" destOrd="0" presId="urn:microsoft.com/office/officeart/2005/8/layout/target3"/>
    <dgm:cxn modelId="{9917B7F9-A3D0-4DD9-AB85-9F20EA350A00}" type="presOf" srcId="{EF97F5D6-4A81-49EA-AC2D-4DBD5DC024D2}" destId="{A4691E4C-21F8-4B6C-80D5-8BACB392AE8F}" srcOrd="1" destOrd="0" presId="urn:microsoft.com/office/officeart/2005/8/layout/target3"/>
    <dgm:cxn modelId="{DFA5906B-6EA5-4235-BDDD-5E3D281D7D4B}" srcId="{2F353AF2-72CC-413E-92DB-BF4F24AD5CA0}" destId="{EF97F5D6-4A81-49EA-AC2D-4DBD5DC024D2}" srcOrd="0" destOrd="0" parTransId="{7563FBF7-3DDC-465D-BFB3-CCBD043EF7C8}" sibTransId="{7373E4F6-653C-4C87-955D-7F4AB4C33900}"/>
    <dgm:cxn modelId="{E6D7D482-6F21-497F-82EC-44F65D87031C}" srcId="{2F353AF2-72CC-413E-92DB-BF4F24AD5CA0}" destId="{8BB4EE2B-3DD1-4F6C-861B-A1986E402398}" srcOrd="3" destOrd="0" parTransId="{29383A11-AD56-45CC-B5C3-AC11C040F5B1}" sibTransId="{243AEA9C-9BFA-452C-84FC-1210094BAA6D}"/>
    <dgm:cxn modelId="{5C6B039B-AF89-4B00-B899-F464E7644587}" srcId="{2F353AF2-72CC-413E-92DB-BF4F24AD5CA0}" destId="{39D30570-46AC-465C-B7B9-D2118E079C21}" srcOrd="2" destOrd="0" parTransId="{A6F7274A-88A1-4BCE-8FB0-62EE35F83F10}" sibTransId="{042502C9-8BC2-44E4-BE13-0FDD80F6318E}"/>
    <dgm:cxn modelId="{A413D867-89BD-4740-A7A7-B2F6AE66361D}" type="presOf" srcId="{39D30570-46AC-465C-B7B9-D2118E079C21}" destId="{4692F28C-2F5B-423A-93EB-69A42D5F3DDD}" srcOrd="1" destOrd="0" presId="urn:microsoft.com/office/officeart/2005/8/layout/target3"/>
    <dgm:cxn modelId="{84926722-6B81-4102-AEEF-241E3219906F}" type="presOf" srcId="{39D30570-46AC-465C-B7B9-D2118E079C21}" destId="{C0595DA9-4779-42AD-9BA6-AB30B8E7C49C}" srcOrd="0" destOrd="0" presId="urn:microsoft.com/office/officeart/2005/8/layout/target3"/>
    <dgm:cxn modelId="{5806B700-65F5-4D21-944A-233E501A7472}" type="presOf" srcId="{E81CD3C7-D9D7-4E6D-AC07-05960AAD1AA5}" destId="{940248A8-C27D-4549-ABB0-909E43312830}" srcOrd="0" destOrd="0" presId="urn:microsoft.com/office/officeart/2005/8/layout/target3"/>
    <dgm:cxn modelId="{6306325C-5F31-4D89-8B95-B8FF062169D2}" srcId="{2F353AF2-72CC-413E-92DB-BF4F24AD5CA0}" destId="{3B7B90AD-211A-416E-B220-0498D530F9D4}" srcOrd="1" destOrd="0" parTransId="{996B20E9-9F16-41B0-A645-060C9E9B098F}" sibTransId="{86B34A85-A92D-403C-9B20-6EDA919B8C7F}"/>
    <dgm:cxn modelId="{2F7558E5-8C6F-4DCB-95B3-101F9507EAFB}" type="presOf" srcId="{2F353AF2-72CC-413E-92DB-BF4F24AD5CA0}" destId="{05900486-F285-4F2C-8DF3-A0DDB0829592}" srcOrd="0" destOrd="0" presId="urn:microsoft.com/office/officeart/2005/8/layout/target3"/>
    <dgm:cxn modelId="{F2EB77BB-2709-4D71-A906-64A8DEA8DDF0}" srcId="{2F353AF2-72CC-413E-92DB-BF4F24AD5CA0}" destId="{E81CD3C7-D9D7-4E6D-AC07-05960AAD1AA5}" srcOrd="4" destOrd="0" parTransId="{7245EA7F-793B-4883-9851-AF0AA788D391}" sibTransId="{96EE4542-B607-4615-A04B-1397F987623E}"/>
    <dgm:cxn modelId="{7BCFE544-E2FE-451A-A882-B0DA074D6521}" type="presOf" srcId="{8BB4EE2B-3DD1-4F6C-861B-A1986E402398}" destId="{EE18BECF-67A7-4F75-A7D6-01AB5C0911E8}" srcOrd="0" destOrd="0" presId="urn:microsoft.com/office/officeart/2005/8/layout/target3"/>
    <dgm:cxn modelId="{3F6F0BFB-8264-4E79-8D7D-F4450F0CF2BD}" type="presOf" srcId="{EF97F5D6-4A81-49EA-AC2D-4DBD5DC024D2}" destId="{91668161-6AB6-4600-BEB5-9A84821678A3}" srcOrd="0" destOrd="0" presId="urn:microsoft.com/office/officeart/2005/8/layout/target3"/>
    <dgm:cxn modelId="{AEA5B056-8954-45C4-82C9-79F37C93874D}" type="presParOf" srcId="{05900486-F285-4F2C-8DF3-A0DDB0829592}" destId="{208CE6D0-44AD-4998-8097-B276A63D874C}" srcOrd="0" destOrd="0" presId="urn:microsoft.com/office/officeart/2005/8/layout/target3"/>
    <dgm:cxn modelId="{0D3C87F8-40AD-4AA0-B29F-27600F2B3229}" type="presParOf" srcId="{05900486-F285-4F2C-8DF3-A0DDB0829592}" destId="{AA133BE2-EF4B-4020-844B-D67B374EAE8B}" srcOrd="1" destOrd="0" presId="urn:microsoft.com/office/officeart/2005/8/layout/target3"/>
    <dgm:cxn modelId="{04DF85D6-46D8-47AB-827E-E1A1734F83FD}" type="presParOf" srcId="{05900486-F285-4F2C-8DF3-A0DDB0829592}" destId="{91668161-6AB6-4600-BEB5-9A84821678A3}" srcOrd="2" destOrd="0" presId="urn:microsoft.com/office/officeart/2005/8/layout/target3"/>
    <dgm:cxn modelId="{53EEA201-3EE3-4743-B595-FBDAB3D46331}" type="presParOf" srcId="{05900486-F285-4F2C-8DF3-A0DDB0829592}" destId="{91E186ED-28CF-4034-A313-5604B0EEB730}" srcOrd="3" destOrd="0" presId="urn:microsoft.com/office/officeart/2005/8/layout/target3"/>
    <dgm:cxn modelId="{0C3817ED-2B94-4036-8FE0-BD025CA51B1E}" type="presParOf" srcId="{05900486-F285-4F2C-8DF3-A0DDB0829592}" destId="{C64A6C0D-CF78-4ACB-8F4A-CCD935C1FBB7}" srcOrd="4" destOrd="0" presId="urn:microsoft.com/office/officeart/2005/8/layout/target3"/>
    <dgm:cxn modelId="{D472F908-2D13-4891-9A0F-4D98A1096FA3}" type="presParOf" srcId="{05900486-F285-4F2C-8DF3-A0DDB0829592}" destId="{045F7912-B345-435E-946A-BC4C65067EF9}" srcOrd="5" destOrd="0" presId="urn:microsoft.com/office/officeart/2005/8/layout/target3"/>
    <dgm:cxn modelId="{2EAEB936-F5E2-4455-9F7D-DB7C0B8483E8}" type="presParOf" srcId="{05900486-F285-4F2C-8DF3-A0DDB0829592}" destId="{9F98E0FA-BF01-4AAB-87E0-F07981F90ACE}" srcOrd="6" destOrd="0" presId="urn:microsoft.com/office/officeart/2005/8/layout/target3"/>
    <dgm:cxn modelId="{A6488B8F-B5DA-460C-B4D6-D9130884394F}" type="presParOf" srcId="{05900486-F285-4F2C-8DF3-A0DDB0829592}" destId="{5676EFBF-D8A4-4E4C-A218-C4399BD5E49A}" srcOrd="7" destOrd="0" presId="urn:microsoft.com/office/officeart/2005/8/layout/target3"/>
    <dgm:cxn modelId="{32BC915D-2C20-4786-8786-951B45288837}" type="presParOf" srcId="{05900486-F285-4F2C-8DF3-A0DDB0829592}" destId="{C0595DA9-4779-42AD-9BA6-AB30B8E7C49C}" srcOrd="8" destOrd="0" presId="urn:microsoft.com/office/officeart/2005/8/layout/target3"/>
    <dgm:cxn modelId="{000803DA-3D52-4CD4-A5B0-CB77DBC66545}" type="presParOf" srcId="{05900486-F285-4F2C-8DF3-A0DDB0829592}" destId="{D22C5642-D50A-4FF8-932E-7F4108879926}" srcOrd="9" destOrd="0" presId="urn:microsoft.com/office/officeart/2005/8/layout/target3"/>
    <dgm:cxn modelId="{3F27ECDA-89A7-4E94-A27D-DA3C581CCDFD}" type="presParOf" srcId="{05900486-F285-4F2C-8DF3-A0DDB0829592}" destId="{0FB98643-7663-4C7A-BD01-B6BE55507DA1}" srcOrd="10" destOrd="0" presId="urn:microsoft.com/office/officeart/2005/8/layout/target3"/>
    <dgm:cxn modelId="{DA8D86B4-06A0-48D8-84C3-D2A3F2CF1D4C}" type="presParOf" srcId="{05900486-F285-4F2C-8DF3-A0DDB0829592}" destId="{EE18BECF-67A7-4F75-A7D6-01AB5C0911E8}" srcOrd="11" destOrd="0" presId="urn:microsoft.com/office/officeart/2005/8/layout/target3"/>
    <dgm:cxn modelId="{B7CB6932-91D9-43FE-88E7-34F2DDD9F413}" type="presParOf" srcId="{05900486-F285-4F2C-8DF3-A0DDB0829592}" destId="{79C80046-B813-4403-AB48-C3F699B5AB0C}" srcOrd="12" destOrd="0" presId="urn:microsoft.com/office/officeart/2005/8/layout/target3"/>
    <dgm:cxn modelId="{38B01D14-F0B2-47A2-8F59-DD3F7846A895}" type="presParOf" srcId="{05900486-F285-4F2C-8DF3-A0DDB0829592}" destId="{B8348495-AEA3-4A34-9EAA-ED359EDEA045}" srcOrd="13" destOrd="0" presId="urn:microsoft.com/office/officeart/2005/8/layout/target3"/>
    <dgm:cxn modelId="{489F8135-183E-46B4-A19E-B3801ABE2704}" type="presParOf" srcId="{05900486-F285-4F2C-8DF3-A0DDB0829592}" destId="{940248A8-C27D-4549-ABB0-909E43312830}" srcOrd="14" destOrd="0" presId="urn:microsoft.com/office/officeart/2005/8/layout/target3"/>
    <dgm:cxn modelId="{2C38098C-E258-4482-B257-DB0E8F5005B8}" type="presParOf" srcId="{05900486-F285-4F2C-8DF3-A0DDB0829592}" destId="{A4691E4C-21F8-4B6C-80D5-8BACB392AE8F}" srcOrd="15" destOrd="0" presId="urn:microsoft.com/office/officeart/2005/8/layout/target3"/>
    <dgm:cxn modelId="{7F7D7D81-14EF-4590-A62F-2BD6BF0291CF}" type="presParOf" srcId="{05900486-F285-4F2C-8DF3-A0DDB0829592}" destId="{BCB9F28B-DB1F-4922-97D3-333C74FC431A}" srcOrd="16" destOrd="0" presId="urn:microsoft.com/office/officeart/2005/8/layout/target3"/>
    <dgm:cxn modelId="{5B1D783A-77E3-479F-B916-1CD6FCC87BB5}" type="presParOf" srcId="{05900486-F285-4F2C-8DF3-A0DDB0829592}" destId="{4692F28C-2F5B-423A-93EB-69A42D5F3DDD}" srcOrd="17" destOrd="0" presId="urn:microsoft.com/office/officeart/2005/8/layout/target3"/>
    <dgm:cxn modelId="{712AED34-FBF5-4425-A924-13088DE72F6D}" type="presParOf" srcId="{05900486-F285-4F2C-8DF3-A0DDB0829592}" destId="{25CA3B44-A969-4D9A-8861-21E0649C4A87}" srcOrd="18" destOrd="0" presId="urn:microsoft.com/office/officeart/2005/8/layout/target3"/>
    <dgm:cxn modelId="{C4055F9D-2DC1-462A-95C8-B066A2C911D9}" type="presParOf" srcId="{05900486-F285-4F2C-8DF3-A0DDB0829592}" destId="{107F3C6C-76AA-4290-97E0-390671EAD5D9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8CE6D0-44AD-4998-8097-B276A63D874C}">
      <dsp:nvSpPr>
        <dsp:cNvPr id="0" name=""/>
        <dsp:cNvSpPr/>
      </dsp:nvSpPr>
      <dsp:spPr>
        <a:xfrm>
          <a:off x="0" y="0"/>
          <a:ext cx="4104456" cy="4104456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1668161-6AB6-4600-BEB5-9A84821678A3}">
      <dsp:nvSpPr>
        <dsp:cNvPr id="0" name=""/>
        <dsp:cNvSpPr/>
      </dsp:nvSpPr>
      <dsp:spPr>
        <a:xfrm>
          <a:off x="2052228" y="0"/>
          <a:ext cx="5796643" cy="4104456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38100" tIns="38100" rIns="38100" bIns="38100" numCol="1" spcCol="1270" anchor="ctr" anchorCtr="0">
          <a:noAutofit/>
        </a:bodyPr>
        <a:lstStyle/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000" kern="1200" dirty="0" smtClean="0"/>
            <a:t>NÁZEV ŠKOLY: </a:t>
          </a:r>
        </a:p>
        <a:p>
          <a:pPr lvl="0" algn="l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b="0" kern="1200" dirty="0" smtClean="0">
              <a:solidFill>
                <a:schemeClr val="tx2"/>
              </a:solidFill>
            </a:rPr>
            <a:t>Základní škola a Mateřská škola Hrabová, okres Šumperk, </a:t>
          </a:r>
          <a:br>
            <a:rPr lang="cs-CZ" sz="1600" b="0" kern="1200" dirty="0" smtClean="0">
              <a:solidFill>
                <a:schemeClr val="tx2"/>
              </a:solidFill>
            </a:rPr>
          </a:br>
          <a:r>
            <a:rPr lang="cs-CZ" sz="1600" b="0" kern="1200" dirty="0" smtClean="0">
              <a:solidFill>
                <a:schemeClr val="tx2"/>
              </a:solidFill>
            </a:rPr>
            <a:t>příspěvková organizace</a:t>
          </a:r>
          <a:endParaRPr lang="cs-CZ" sz="1600" b="0" kern="1200" dirty="0">
            <a:solidFill>
              <a:schemeClr val="tx2"/>
            </a:solidFill>
          </a:endParaRPr>
        </a:p>
      </dsp:txBody>
      <dsp:txXfrm>
        <a:off x="2052228" y="0"/>
        <a:ext cx="5796643" cy="656712"/>
      </dsp:txXfrm>
    </dsp:sp>
    <dsp:sp modelId="{C64A6C0D-CF78-4ACB-8F4A-CCD935C1FBB7}">
      <dsp:nvSpPr>
        <dsp:cNvPr id="0" name=""/>
        <dsp:cNvSpPr/>
      </dsp:nvSpPr>
      <dsp:spPr>
        <a:xfrm>
          <a:off x="430967" y="639641"/>
          <a:ext cx="3208376" cy="3242520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45F7912-B345-435E-946A-BC4C65067EF9}">
      <dsp:nvSpPr>
        <dsp:cNvPr id="0" name=""/>
        <dsp:cNvSpPr/>
      </dsp:nvSpPr>
      <dsp:spPr>
        <a:xfrm>
          <a:off x="2052228" y="656712"/>
          <a:ext cx="5796643" cy="324252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AUTOR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Jana </a:t>
          </a:r>
          <a:r>
            <a:rPr lang="cs-CZ" sz="1600" kern="1200" dirty="0" err="1" smtClean="0">
              <a:solidFill>
                <a:schemeClr val="tx2"/>
              </a:solidFill>
            </a:rPr>
            <a:t>Vondálová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656712"/>
        <a:ext cx="5796643" cy="656712"/>
      </dsp:txXfrm>
    </dsp:sp>
    <dsp:sp modelId="{5676EFBF-D8A4-4E4C-A218-C4399BD5E49A}">
      <dsp:nvSpPr>
        <dsp:cNvPr id="0" name=""/>
        <dsp:cNvSpPr/>
      </dsp:nvSpPr>
      <dsp:spPr>
        <a:xfrm>
          <a:off x="861935" y="1313425"/>
          <a:ext cx="2380584" cy="2380584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0595DA9-4779-42AD-9BA6-AB30B8E7C49C}">
      <dsp:nvSpPr>
        <dsp:cNvPr id="0" name=""/>
        <dsp:cNvSpPr/>
      </dsp:nvSpPr>
      <dsp:spPr>
        <a:xfrm>
          <a:off x="2052228" y="1313425"/>
          <a:ext cx="5796643" cy="238058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NÁZEV</a:t>
          </a:r>
          <a:r>
            <a:rPr lang="cs-CZ" sz="1200" kern="1200" dirty="0" smtClean="0"/>
            <a:t>:</a:t>
          </a:r>
          <a:r>
            <a:rPr lang="cs-CZ" sz="1200" kern="1200" baseline="0" dirty="0" smtClean="0"/>
            <a:t>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baseline="0" smtClean="0">
              <a:solidFill>
                <a:schemeClr val="tx2"/>
              </a:solidFill>
            </a:rPr>
            <a:t>VY_32_INOVACE_12M_Rozklad </a:t>
          </a:r>
          <a:r>
            <a:rPr lang="cs-CZ" sz="1600" kern="1200" baseline="0" dirty="0" smtClean="0">
              <a:solidFill>
                <a:schemeClr val="tx2"/>
              </a:solidFill>
            </a:rPr>
            <a:t>desetinného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313425"/>
        <a:ext cx="5796643" cy="656712"/>
      </dsp:txXfrm>
    </dsp:sp>
    <dsp:sp modelId="{0FB98643-7663-4C7A-BD01-B6BE55507DA1}">
      <dsp:nvSpPr>
        <dsp:cNvPr id="0" name=""/>
        <dsp:cNvSpPr/>
      </dsp:nvSpPr>
      <dsp:spPr>
        <a:xfrm>
          <a:off x="1292903" y="1970138"/>
          <a:ext cx="1518648" cy="1518648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624420"/>
            <a:satOff val="-36069"/>
            <a:lumOff val="39631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18BECF-67A7-4F75-A7D6-01AB5C0911E8}">
      <dsp:nvSpPr>
        <dsp:cNvPr id="0" name=""/>
        <dsp:cNvSpPr/>
      </dsp:nvSpPr>
      <dsp:spPr>
        <a:xfrm>
          <a:off x="2052228" y="1970138"/>
          <a:ext cx="5796643" cy="1518648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624420"/>
              <a:satOff val="-36069"/>
              <a:lumOff val="39631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TEMA</a:t>
          </a:r>
          <a:r>
            <a:rPr lang="cs-CZ" sz="1200" kern="1200" dirty="0" smtClean="0"/>
            <a:t>: </a:t>
          </a:r>
        </a:p>
        <a:p>
          <a:pPr lvl="0" algn="l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Zlomky a desetinná čísla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1970138"/>
        <a:ext cx="5796643" cy="656712"/>
      </dsp:txXfrm>
    </dsp:sp>
    <dsp:sp modelId="{B8348495-AEA3-4A34-9EAA-ED359EDEA045}">
      <dsp:nvSpPr>
        <dsp:cNvPr id="0" name=""/>
        <dsp:cNvSpPr/>
      </dsp:nvSpPr>
      <dsp:spPr>
        <a:xfrm>
          <a:off x="1723871" y="2626851"/>
          <a:ext cx="656712" cy="656712"/>
        </a:xfrm>
        <a:prstGeom prst="pie">
          <a:avLst>
            <a:gd name="adj1" fmla="val 5400000"/>
            <a:gd name="adj2" fmla="val 16200000"/>
          </a:avLst>
        </a:prstGeom>
        <a:solidFill>
          <a:schemeClr val="accent1">
            <a:shade val="50000"/>
            <a:hueOff val="312210"/>
            <a:satOff val="-18034"/>
            <a:lumOff val="19816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0248A8-C27D-4549-ABB0-909E43312830}">
      <dsp:nvSpPr>
        <dsp:cNvPr id="0" name=""/>
        <dsp:cNvSpPr/>
      </dsp:nvSpPr>
      <dsp:spPr>
        <a:xfrm>
          <a:off x="2052228" y="2626851"/>
          <a:ext cx="5796643" cy="656712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1">
              <a:shade val="50000"/>
              <a:hueOff val="312210"/>
              <a:satOff val="-18034"/>
              <a:lumOff val="19816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100" kern="1200" dirty="0" smtClean="0"/>
            <a:t>ČÍSLO PROJEKTU: </a:t>
          </a:r>
        </a:p>
        <a:p>
          <a:pPr lvl="0" algn="l" defTabSz="48895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1600" kern="1200" dirty="0" smtClean="0">
              <a:solidFill>
                <a:schemeClr val="tx2"/>
              </a:solidFill>
            </a:rPr>
            <a:t>CZ.1.07/1.4.00/21.2151</a:t>
          </a:r>
          <a:endParaRPr lang="cs-CZ" sz="1600" kern="1200" dirty="0">
            <a:solidFill>
              <a:schemeClr val="tx2"/>
            </a:solidFill>
          </a:endParaRPr>
        </a:p>
      </dsp:txBody>
      <dsp:txXfrm>
        <a:off x="2052228" y="2626851"/>
        <a:ext cx="5796643" cy="65671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itle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Subtitle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30" name="Date Placeholder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19" name="Footer Placeholder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nip and Round Single Corner Rectangle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Right Triangle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10" name="Freeform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Freeform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Freeform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Title Placeholder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Text Placeholder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Date Placeholder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16.5.2013</a:t>
            </a:fld>
            <a:endParaRPr lang="cs-CZ"/>
          </a:p>
        </p:txBody>
      </p:sp>
      <p:sp>
        <p:nvSpPr>
          <p:cNvPr id="22" name="Footer Placeholder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Freeform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Freeform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7" Type="http://schemas.openxmlformats.org/officeDocument/2006/relationships/image" Target="../media/image2.png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7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9703567"/>
              </p:ext>
            </p:extLst>
          </p:nvPr>
        </p:nvGraphicFramePr>
        <p:xfrm>
          <a:off x="683568" y="620688"/>
          <a:ext cx="7848872" cy="41044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79712" y="5157192"/>
            <a:ext cx="5407025" cy="104933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10170952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400" b="1" dirty="0" smtClean="0"/>
              <a:t>ANOTACE</a:t>
            </a:r>
            <a:endParaRPr lang="cs-CZ" sz="4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Vysvětlení a procvičení rozkladu desetinného čísla na součet desítek, jednotek, desetin a setin.</a:t>
            </a:r>
          </a:p>
          <a:p>
            <a:r>
              <a:rPr lang="cs-CZ" dirty="0" smtClean="0"/>
              <a:t>Desetinná čísla kolem nás. </a:t>
            </a:r>
          </a:p>
          <a:p>
            <a:r>
              <a:rPr lang="cs-CZ" dirty="0" smtClean="0"/>
              <a:t>Určeno </a:t>
            </a:r>
            <a:r>
              <a:rPr lang="cs-CZ" dirty="0"/>
              <a:t>pro práci na interaktivní tabuli</a:t>
            </a:r>
            <a:r>
              <a:rPr lang="cs-CZ" dirty="0" smtClean="0"/>
              <a:t>.</a:t>
            </a:r>
          </a:p>
          <a:p>
            <a:r>
              <a:rPr lang="cs-CZ" dirty="0" smtClean="0"/>
              <a:t>Vytvořeno 11.4.2013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Desetinná čísla rozkládáme podobně jako přirozená čísla na součet jednotlivých řádů: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925825756"/>
              </p:ext>
            </p:extLst>
          </p:nvPr>
        </p:nvGraphicFramePr>
        <p:xfrm>
          <a:off x="467543" y="2348880"/>
          <a:ext cx="8136906" cy="40284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62415"/>
                <a:gridCol w="925818"/>
                <a:gridCol w="1080120"/>
                <a:gridCol w="216024"/>
                <a:gridCol w="1080120"/>
                <a:gridCol w="936104"/>
                <a:gridCol w="273630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solidFill>
                            <a:schemeClr val="tx1"/>
                          </a:solidFill>
                        </a:rPr>
                        <a:t>Des.číslo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Desítky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Jednotky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Desetiny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Setiny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Rozklad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2,5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+ 0,5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6,04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 + 0,04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4,73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 + 0,7 + 0,03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34,8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0,75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5,95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11,07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35,16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5610085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799288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Desetinná čísla rozkládáme podobně jako přirozená čísla na součet jednotlivých řádů:</a:t>
            </a:r>
            <a:endParaRPr lang="cs-CZ" sz="28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88278463"/>
              </p:ext>
            </p:extLst>
          </p:nvPr>
        </p:nvGraphicFramePr>
        <p:xfrm>
          <a:off x="467543" y="2348880"/>
          <a:ext cx="8136906" cy="4028440"/>
        </p:xfrm>
        <a:graphic>
          <a:graphicData uri="http://schemas.openxmlformats.org/drawingml/2006/table">
            <a:tbl>
              <a:tblPr firstRow="1" bandRow="1">
                <a:tableStyleId>{00A15C55-8517-42AA-B614-E9B94910E393}</a:tableStyleId>
              </a:tblPr>
              <a:tblGrid>
                <a:gridCol w="1162415"/>
                <a:gridCol w="925818"/>
                <a:gridCol w="1080120"/>
                <a:gridCol w="216024"/>
                <a:gridCol w="1080120"/>
                <a:gridCol w="936104"/>
                <a:gridCol w="2736305"/>
              </a:tblGrid>
              <a:tr h="370840">
                <a:tc>
                  <a:txBody>
                    <a:bodyPr/>
                    <a:lstStyle/>
                    <a:p>
                      <a:r>
                        <a:rPr lang="cs-CZ" sz="1600" dirty="0" err="1" smtClean="0">
                          <a:solidFill>
                            <a:schemeClr val="tx1"/>
                          </a:solidFill>
                        </a:rPr>
                        <a:t>Des.číslo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Desítky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Jednotky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66"/>
                    </a:solidFill>
                  </a:tcPr>
                </a:tc>
                <a:tc>
                  <a:txBody>
                    <a:bodyPr/>
                    <a:lstStyle/>
                    <a:p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Desetiny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66CC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Setiny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CCFF"/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cs-CZ" sz="1600" dirty="0" smtClean="0">
                          <a:solidFill>
                            <a:schemeClr val="tx1"/>
                          </a:solidFill>
                        </a:rPr>
                        <a:t>Rozklad</a:t>
                      </a:r>
                      <a:endParaRPr lang="cs-CZ" sz="1600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2,5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2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 + 0,5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6,04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 + 0,04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4,73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 + 0,7 + 0,03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34,8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4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8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34 + 0,8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0,75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0 + 0,7 + 0,05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5,95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9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 + 0,9 + 0,05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11,07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7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11 + 0,07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sz="2000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35,16</a:t>
                      </a:r>
                      <a:endParaRPr lang="cs-CZ" sz="2000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5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CFF99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4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,</a:t>
                      </a:r>
                      <a:endParaRPr lang="cs-CZ" sz="24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1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FFCCFF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6</a:t>
                      </a:r>
                      <a:endParaRPr lang="cs-CZ" sz="2000" b="1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66FFFF"/>
                    </a:solidFill>
                  </a:tcPr>
                </a:tc>
                <a:tc>
                  <a:txBody>
                    <a:bodyPr/>
                    <a:lstStyle/>
                    <a:p>
                      <a:pPr algn="l"/>
                      <a:r>
                        <a:rPr lang="cs-CZ" dirty="0" smtClean="0">
                          <a:solidFill>
                            <a:schemeClr val="tx1"/>
                          </a:solidFill>
                          <a:latin typeface="Arial" pitchFamily="34" charset="0"/>
                          <a:cs typeface="Arial" pitchFamily="34" charset="0"/>
                        </a:rPr>
                        <a:t>35 + 0,1 + 0,06</a:t>
                      </a:r>
                      <a:endParaRPr lang="cs-CZ" dirty="0">
                        <a:solidFill>
                          <a:schemeClr val="tx1"/>
                        </a:solidFill>
                        <a:latin typeface="Arial" pitchFamily="34" charset="0"/>
                        <a:cs typeface="Arial" pitchFamily="34" charset="0"/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6293086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1124744"/>
            <a:ext cx="799288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Desetinná čísla rozlož na součet celků, desetin a setin:</a:t>
            </a:r>
            <a:endParaRPr lang="cs-CZ" sz="24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627784" y="2060847"/>
            <a:ext cx="128204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6,9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17,22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2,39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0,18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8,04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56,4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42,06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4,50 =</a:t>
            </a:r>
          </a:p>
          <a:p>
            <a:pPr algn="r">
              <a:lnSpc>
                <a:spcPct val="150000"/>
              </a:lnSpc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I2356XI9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0888"/>
            <a:ext cx="1362075" cy="1908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934034" y="2132856"/>
            <a:ext cx="265418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6 + 0,9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3931532" y="2580584"/>
            <a:ext cx="265418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17 + 0,2 + 0,02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931532" y="3068960"/>
            <a:ext cx="265418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 + 0,3 + 0,09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960912" y="3550991"/>
            <a:ext cx="265418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0,1 + 0,08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960911" y="3984729"/>
            <a:ext cx="265418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8 + 0,04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78491" y="4421799"/>
            <a:ext cx="265418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56 + 0,4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978491" y="4865396"/>
            <a:ext cx="265418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42 + 0,06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978491" y="5333146"/>
            <a:ext cx="265418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 + 0,5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spravce\AppData\Local\Microsoft\Windows\Temporary Internet Files\Content.IE5\LSJT3K2V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90122" y="2904828"/>
            <a:ext cx="1406957" cy="1424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688809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39552" y="868529"/>
            <a:ext cx="799288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Zapiš jedním desetinným číslem: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195736" y="1772816"/>
            <a:ext cx="2520280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 + 0,5 + 0,05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 + 0,8 + 0,01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28 + 0,3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9 + 0,08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 + 0,3 </a:t>
            </a:r>
            <a:r>
              <a:rPr lang="cs-CZ" sz="2000" b="1" smtClean="0">
                <a:latin typeface="Arial" pitchFamily="34" charset="0"/>
                <a:cs typeface="Arial" pitchFamily="34" charset="0"/>
              </a:rPr>
              <a:t>+ </a:t>
            </a:r>
            <a:r>
              <a:rPr lang="cs-CZ" sz="2000" b="1" smtClean="0">
                <a:latin typeface="Arial" pitchFamily="34" charset="0"/>
                <a:cs typeface="Arial" pitchFamily="34" charset="0"/>
              </a:rPr>
              <a:t>0,08 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8 + 0,3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24 + 0,9 + 0,01 =</a:t>
            </a:r>
          </a:p>
          <a:p>
            <a:pPr algn="r"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 + 0,07 =</a:t>
            </a:r>
          </a:p>
          <a:p>
            <a:pPr algn="r">
              <a:lnSpc>
                <a:spcPct val="150000"/>
              </a:lnSpc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6" name="Picture 2" descr="C:\Users\spravce\AppData\Local\Microsoft\Windows\Temporary Internet Files\Content.IE5\I2356XI9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2420888"/>
            <a:ext cx="1362075" cy="190817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863071" y="1884163"/>
            <a:ext cx="79110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5,55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28" name="Picture 4" descr="C:\Users\spravce\AppData\Local\Microsoft\Windows\Temporary Internet Files\Content.IE5\LSJT3K2V\MC900434381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16216" y="2809931"/>
            <a:ext cx="1406957" cy="1424235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4" name="TextovéPole 13"/>
          <p:cNvSpPr txBox="1"/>
          <p:nvPr/>
        </p:nvSpPr>
        <p:spPr>
          <a:xfrm>
            <a:off x="4855497" y="2299418"/>
            <a:ext cx="79110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3,81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4855496" y="2778932"/>
            <a:ext cx="79110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28,3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4863071" y="3237363"/>
            <a:ext cx="79110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9,08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863071" y="3696419"/>
            <a:ext cx="861057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10,38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863071" y="4155475"/>
            <a:ext cx="79110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8,3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863071" y="4614531"/>
            <a:ext cx="861057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24,91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4863071" y="5073587"/>
            <a:ext cx="791109" cy="400110"/>
          </a:xfrm>
          <a:prstGeom prst="rect">
            <a:avLst/>
          </a:prstGeom>
          <a:solidFill>
            <a:srgbClr val="FFFF99"/>
          </a:solidFill>
        </p:spPr>
        <p:txBody>
          <a:bodyPr wrap="square" rtlCol="0">
            <a:spAutoFit/>
          </a:bodyPr>
          <a:lstStyle/>
          <a:p>
            <a:r>
              <a:rPr lang="cs-CZ" sz="2000" b="1" dirty="0" smtClean="0">
                <a:latin typeface="Arial" pitchFamily="34" charset="0"/>
                <a:cs typeface="Arial" pitchFamily="34" charset="0"/>
              </a:rPr>
              <a:t>4,07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677782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20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5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0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5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0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5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0" dur="2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55" dur="2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60" dur="2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10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 animBg="1"/>
      <p:bldP spid="14" grpId="0" animBg="1"/>
      <p:bldP spid="15" grpId="0" animBg="1"/>
      <p:bldP spid="16" grpId="0" animBg="1"/>
      <p:bldP spid="17" grpId="0" animBg="1"/>
      <p:bldP spid="18" grpId="0" animBg="1"/>
      <p:bldP spid="19" grpId="0" animBg="1"/>
      <p:bldP spid="20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160915"/>
            <a:ext cx="547260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Desetinná čísla kolem nás:</a:t>
            </a:r>
            <a:endParaRPr lang="cs-CZ" sz="3200" b="1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2050" name="Picture 2" descr="C:\Users\spravce\AppData\Local\Microsoft\Windows\Temporary Internet Files\Content.IE5\447VKVZN\MC900433845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247386" y="692696"/>
            <a:ext cx="2232248" cy="223224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67544" y="2814464"/>
            <a:ext cx="3096344" cy="2862322"/>
          </a:xfrm>
          <a:prstGeom prst="rect">
            <a:avLst/>
          </a:prstGeom>
          <a:solidFill>
            <a:srgbClr val="FF99CC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 m = 10 dm = 100 cm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 dm = 10 cm = 100 mm</a:t>
            </a: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endParaRPr lang="cs-CZ" sz="20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 cm = 10 mm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707904" y="2837993"/>
            <a:ext cx="4896544" cy="2862322"/>
          </a:xfrm>
          <a:prstGeom prst="rect">
            <a:avLst/>
          </a:prstGeom>
          <a:solidFill>
            <a:srgbClr val="FFCCFF"/>
          </a:solidFill>
        </p:spPr>
        <p:txBody>
          <a:bodyPr wrap="square" rtlCol="0">
            <a:spAutoFit/>
          </a:bodyPr>
          <a:lstStyle/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 dm je _________________ metru.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 </a:t>
            </a: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 cm je _________________ metru.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 cm je __________________decimetru.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 mm je _________________decimetru.</a:t>
            </a:r>
          </a:p>
          <a:p>
            <a:endParaRPr lang="cs-CZ" sz="2000" dirty="0">
              <a:latin typeface="Arial" pitchFamily="34" charset="0"/>
              <a:cs typeface="Arial" pitchFamily="34" charset="0"/>
            </a:endParaRPr>
          </a:p>
          <a:p>
            <a:r>
              <a:rPr lang="cs-CZ" sz="2000" dirty="0" smtClean="0">
                <a:latin typeface="Arial" pitchFamily="34" charset="0"/>
                <a:cs typeface="Arial" pitchFamily="34" charset="0"/>
              </a:rPr>
              <a:t>1 mm je _________________ centimetru.</a:t>
            </a:r>
            <a:endParaRPr lang="cs-CZ" sz="2000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4694110" y="3411475"/>
            <a:ext cx="2346379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edna setina 0,01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4716016" y="2814464"/>
            <a:ext cx="2448272" cy="40011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edna desetina 0,1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4657328" y="4045570"/>
            <a:ext cx="2506960" cy="40011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edna desetina 0,1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716016" y="5258449"/>
            <a:ext cx="2448272" cy="400110"/>
          </a:xfrm>
          <a:prstGeom prst="rect">
            <a:avLst/>
          </a:prstGeom>
          <a:solidFill>
            <a:schemeClr val="bg2">
              <a:lumMod val="75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edna desetina 0,1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777915" y="4653136"/>
            <a:ext cx="2324473" cy="400110"/>
          </a:xfrm>
          <a:prstGeom prst="rect">
            <a:avLst/>
          </a:prstGeom>
          <a:solidFill>
            <a:srgbClr val="FFFF00"/>
          </a:solidFill>
        </p:spPr>
        <p:txBody>
          <a:bodyPr wrap="square" rtlCol="0">
            <a:spAutoFit/>
          </a:bodyPr>
          <a:lstStyle/>
          <a:p>
            <a:r>
              <a:rPr lang="cs-CZ" sz="2000" b="1" dirty="0">
                <a:latin typeface="Arial" pitchFamily="34" charset="0"/>
                <a:cs typeface="Arial" pitchFamily="34" charset="0"/>
              </a:rPr>
              <a:t>j</a:t>
            </a: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edna setina 0,01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9988105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up)">
                                      <p:cBhvr>
                                        <p:cTn id="17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2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2" dur="2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37" dur="2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42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animBg="1"/>
      <p:bldP spid="7" grpId="0" animBg="1"/>
      <p:bldP spid="9" grpId="0" animBg="1"/>
      <p:bldP spid="11" grpId="0" animBg="1"/>
      <p:bldP spid="12" grpId="0" animBg="1"/>
      <p:bldP spid="13" grpId="0" animBg="1"/>
      <p:bldP spid="1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412776"/>
            <a:ext cx="6048672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Mezi 36°C a 37°C je na teploměru __________ dílků. Jeden dílek je __________ stupně.</a:t>
            </a:r>
          </a:p>
          <a:p>
            <a:pPr>
              <a:lnSpc>
                <a:spcPct val="150000"/>
              </a:lnSpc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Jaká je normální tělesná teplota zdravého člověka? </a:t>
            </a:r>
          </a:p>
          <a:p>
            <a:pPr>
              <a:lnSpc>
                <a:spcPct val="150000"/>
              </a:lnSpc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Kdy se jedná o zvýšenou teplotu? </a:t>
            </a:r>
          </a:p>
          <a:p>
            <a:pPr>
              <a:lnSpc>
                <a:spcPct val="150000"/>
              </a:lnSpc>
            </a:pPr>
            <a:endParaRPr lang="cs-CZ" sz="2000" b="1" dirty="0">
              <a:latin typeface="Arial" pitchFamily="34" charset="0"/>
              <a:cs typeface="Arial" pitchFamily="34" charset="0"/>
            </a:endParaRPr>
          </a:p>
          <a:p>
            <a:pPr>
              <a:lnSpc>
                <a:spcPct val="150000"/>
              </a:lnSpc>
            </a:pPr>
            <a:r>
              <a:rPr lang="cs-CZ" sz="2000" b="1" dirty="0" smtClean="0">
                <a:latin typeface="Arial" pitchFamily="34" charset="0"/>
                <a:cs typeface="Arial" pitchFamily="34" charset="0"/>
              </a:rPr>
              <a:t>Kdy mluvíme o horečce? 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pic>
        <p:nvPicPr>
          <p:cNvPr id="1032" name="Picture 8" descr="C:\Users\spravce\AppData\Local\Microsoft\Windows\Temporary Internet Files\Content.IE5\LSJT3K2V\MC900351328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746866"/>
            <a:ext cx="1425921" cy="1789568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788024" y="1484784"/>
            <a:ext cx="1440160" cy="400110"/>
          </a:xfrm>
          <a:prstGeom prst="rect">
            <a:avLst/>
          </a:prstGeom>
          <a:solidFill>
            <a:srgbClr val="CC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10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203848" y="1988840"/>
            <a:ext cx="1440160" cy="400110"/>
          </a:xfrm>
          <a:prstGeom prst="rect">
            <a:avLst/>
          </a:prstGeom>
          <a:solidFill>
            <a:srgbClr val="CCFF99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0,1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203848" y="3429000"/>
            <a:ext cx="1152128" cy="400110"/>
          </a:xfrm>
          <a:prstGeom prst="rect">
            <a:avLst/>
          </a:prstGeom>
          <a:solidFill>
            <a:srgbClr val="66FF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36,7°C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111282" y="4293096"/>
            <a:ext cx="1152128" cy="400110"/>
          </a:xfrm>
          <a:prstGeom prst="rect">
            <a:avLst/>
          </a:prstGeom>
          <a:solidFill>
            <a:srgbClr val="FFCCFF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37,1°C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211960" y="5157192"/>
            <a:ext cx="1152128" cy="400110"/>
          </a:xfrm>
          <a:prstGeom prst="rect">
            <a:avLst/>
          </a:prstGeom>
          <a:solidFill>
            <a:srgbClr val="FF3300"/>
          </a:solidFill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latin typeface="Arial" pitchFamily="34" charset="0"/>
                <a:cs typeface="Arial" pitchFamily="34" charset="0"/>
              </a:rPr>
              <a:t>38,2°C</a:t>
            </a:r>
            <a:endParaRPr lang="cs-CZ" sz="2000" b="1" dirty="0"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690311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1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left)">
                                      <p:cBhvr>
                                        <p:cTn id="27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4" grpId="0" animBg="1"/>
      <p:bldP spid="13" grpId="0" animBg="1"/>
      <p:bldP spid="14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4400" b="1" dirty="0" smtClean="0">
                <a:solidFill>
                  <a:schemeClr val="accent1"/>
                </a:solidFill>
                <a:latin typeface="Calibri" pitchFamily="34" charset="0"/>
                <a:cs typeface="Calibri" pitchFamily="34" charset="0"/>
              </a:rPr>
              <a:t>CITACE</a:t>
            </a:r>
          </a:p>
        </p:txBody>
      </p:sp>
      <p:sp>
        <p:nvSpPr>
          <p:cNvPr id="3075" name="Zástupný symbol pro obsah 2"/>
          <p:cNvSpPr>
            <a:spLocks noGrp="1"/>
          </p:cNvSpPr>
          <p:nvPr>
            <p:ph idx="1"/>
          </p:nvPr>
        </p:nvSpPr>
        <p:spPr>
          <a:xfrm>
            <a:off x="827584" y="2132856"/>
            <a:ext cx="7772400" cy="901080"/>
          </a:xfrm>
        </p:spPr>
        <p:txBody>
          <a:bodyPr/>
          <a:lstStyle/>
          <a:p>
            <a:pPr>
              <a:buClr>
                <a:schemeClr val="bg2">
                  <a:lumMod val="75000"/>
                </a:schemeClr>
              </a:buClr>
              <a:buSzPct val="120000"/>
              <a:buFont typeface="Arial" pitchFamily="34" charset="0"/>
              <a:buChar char="•"/>
            </a:pPr>
            <a:r>
              <a:rPr lang="cs-CZ" dirty="0" smtClean="0">
                <a:latin typeface="Calibri" pitchFamily="34" charset="0"/>
                <a:cs typeface="Calibri" pitchFamily="34" charset="0"/>
              </a:rPr>
              <a:t>Obrázky – www.office.com</a:t>
            </a:r>
          </a:p>
        </p:txBody>
      </p:sp>
    </p:spTree>
    <p:extLst>
      <p:ext uri="{BB962C8B-B14F-4D97-AF65-F5344CB8AC3E}">
        <p14:creationId xmlns:p14="http://schemas.microsoft.com/office/powerpoint/2010/main" val="139828790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F491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alpha val="48000"/>
                <a:satMod val="105000"/>
              </a:schemeClr>
            </a:outerShdw>
          </a:effectLst>
          <a:scene3d>
            <a:camera prst="orthographicFront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2131</TotalTime>
  <Words>423</Words>
  <Application>Microsoft Office PowerPoint</Application>
  <PresentationFormat>Předvádění na obrazovce (4:3)</PresentationFormat>
  <Paragraphs>168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Tok</vt:lpstr>
      <vt:lpstr>Prezentace aplikace PowerPoint</vt:lpstr>
      <vt:lpstr>ANOTACE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Jana Vondálová</dc:creator>
  <cp:lastModifiedBy>spravce</cp:lastModifiedBy>
  <cp:revision>134</cp:revision>
  <dcterms:created xsi:type="dcterms:W3CDTF">2011-06-20T10:40:08Z</dcterms:created>
  <dcterms:modified xsi:type="dcterms:W3CDTF">2013-05-16T04:08:59Z</dcterms:modified>
</cp:coreProperties>
</file>