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305" r:id="rId4"/>
    <p:sldId id="306" r:id="rId5"/>
    <p:sldId id="307" r:id="rId6"/>
    <p:sldId id="308" r:id="rId7"/>
    <p:sldId id="30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3300"/>
    <a:srgbClr val="FF66CC"/>
    <a:srgbClr val="FFCCFF"/>
    <a:srgbClr val="66FFFF"/>
    <a:srgbClr val="CCFF99"/>
    <a:srgbClr val="FF99CC"/>
    <a:srgbClr val="66CCFF"/>
    <a:srgbClr val="66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VY_32_INOVACE_13M_Porovnávání </a:t>
          </a:r>
          <a:r>
            <a:rPr lang="cs-CZ" sz="1600" baseline="0" dirty="0" smtClean="0">
              <a:solidFill>
                <a:schemeClr val="tx2"/>
              </a:solidFill>
            </a:rPr>
            <a:t>desetinných čísel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VY_32_INOVACE_13M_Porovnávání </a:t>
          </a:r>
          <a:r>
            <a:rPr lang="cs-CZ" sz="1600" kern="1200" baseline="0" dirty="0" smtClean="0">
              <a:solidFill>
                <a:schemeClr val="tx2"/>
              </a:solidFill>
            </a:rPr>
            <a:t>desetinných čísel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7042241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a procvičení porovnávání desetinných čísel, číselné řady. 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12.4.2013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avce\AppData\Local\Microsoft\Windows\Temporary Internet Files\Content.IE5\3VY0XH3K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957" y="632448"/>
            <a:ext cx="936104" cy="2061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pravce\AppData\Local\Microsoft\Windows\Temporary Internet Files\Content.IE5\3VY0XH3K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14493" y="1402667"/>
            <a:ext cx="360040" cy="7362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4437213" y="1366310"/>
            <a:ext cx="756084" cy="808927"/>
            <a:chOff x="3887924" y="1683969"/>
            <a:chExt cx="756084" cy="808927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1882044" y="3129613"/>
            <a:ext cx="2117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25,48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77236" y="3129612"/>
            <a:ext cx="2117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24,48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500448" y="3180245"/>
            <a:ext cx="756084" cy="808927"/>
            <a:chOff x="3887924" y="1683969"/>
            <a:chExt cx="756084" cy="808927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Přímá spojnice 16"/>
          <p:cNvCxnSpPr/>
          <p:nvPr/>
        </p:nvCxnSpPr>
        <p:spPr>
          <a:xfrm>
            <a:off x="2433700" y="4011370"/>
            <a:ext cx="36004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372200" y="4011370"/>
            <a:ext cx="288032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810035" y="5089539"/>
            <a:ext cx="22616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5 jednotek</a:t>
            </a:r>
            <a:endParaRPr lang="cs-CZ" sz="32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14493" y="5082934"/>
            <a:ext cx="22616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jednotky</a:t>
            </a:r>
            <a:endParaRPr lang="cs-CZ" sz="32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4500448" y="4977462"/>
            <a:ext cx="756084" cy="808927"/>
            <a:chOff x="3887924" y="1683969"/>
            <a:chExt cx="756084" cy="808927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4973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20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avce\AppData\Local\Microsoft\Windows\Temporary Internet Files\Content.IE5\3VY0XH3K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957" y="632448"/>
            <a:ext cx="936104" cy="2061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pravce\AppData\Local\Microsoft\Windows\Temporary Internet Files\Content.IE5\3VY0XH3K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14493" y="1402667"/>
            <a:ext cx="360040" cy="7362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4437213" y="1366310"/>
            <a:ext cx="756084" cy="808927"/>
            <a:chOff x="3887924" y="1683969"/>
            <a:chExt cx="756084" cy="808927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1882044" y="3129613"/>
            <a:ext cx="2117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25,48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77236" y="3129612"/>
            <a:ext cx="2117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25,38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500448" y="3180245"/>
            <a:ext cx="756084" cy="808927"/>
            <a:chOff x="3887924" y="1683969"/>
            <a:chExt cx="756084" cy="808927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Přímá spojnice 16"/>
          <p:cNvCxnSpPr/>
          <p:nvPr/>
        </p:nvCxnSpPr>
        <p:spPr>
          <a:xfrm>
            <a:off x="3075957" y="3994599"/>
            <a:ext cx="36004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20272" y="4016797"/>
            <a:ext cx="288032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810035" y="5089539"/>
            <a:ext cx="22616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desetiny</a:t>
            </a:r>
            <a:endParaRPr lang="cs-CZ" sz="32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14493" y="5082934"/>
            <a:ext cx="22616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3 desetiny</a:t>
            </a:r>
            <a:endParaRPr lang="cs-CZ" sz="32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4500448" y="4977462"/>
            <a:ext cx="756084" cy="808927"/>
            <a:chOff x="3887924" y="1683969"/>
            <a:chExt cx="756084" cy="808927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82580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20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avce\AppData\Local\Microsoft\Windows\Temporary Internet Files\Content.IE5\3VY0XH3K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957" y="632448"/>
            <a:ext cx="936104" cy="2061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pravce\AppData\Local\Microsoft\Windows\Temporary Internet Files\Content.IE5\3VY0XH3K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14493" y="1402667"/>
            <a:ext cx="360040" cy="7362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4437213" y="1366310"/>
            <a:ext cx="756084" cy="808927"/>
            <a:chOff x="3887924" y="1683969"/>
            <a:chExt cx="756084" cy="808927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1882044" y="3129613"/>
            <a:ext cx="2117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25,48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77236" y="3129612"/>
            <a:ext cx="2117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25,47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500448" y="3180245"/>
            <a:ext cx="756084" cy="808927"/>
            <a:chOff x="3887924" y="1683969"/>
            <a:chExt cx="756084" cy="808927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Přímá spojnice 16"/>
          <p:cNvCxnSpPr/>
          <p:nvPr/>
        </p:nvCxnSpPr>
        <p:spPr>
          <a:xfrm>
            <a:off x="3435997" y="4005453"/>
            <a:ext cx="36004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380312" y="4016797"/>
            <a:ext cx="288032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474232" y="5089539"/>
            <a:ext cx="15378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8 setin</a:t>
            </a:r>
            <a:endParaRPr lang="cs-CZ" sz="32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14493" y="5082934"/>
            <a:ext cx="15658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setin</a:t>
            </a:r>
            <a:endParaRPr lang="cs-CZ" sz="32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4500448" y="4977462"/>
            <a:ext cx="756084" cy="808927"/>
            <a:chOff x="3887924" y="1683969"/>
            <a:chExt cx="756084" cy="808927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3887924" y="1683969"/>
              <a:ext cx="756084" cy="45720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3887924" y="2141170"/>
              <a:ext cx="756084" cy="35172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7673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20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ovéPole 41"/>
          <p:cNvSpPr txBox="1"/>
          <p:nvPr/>
        </p:nvSpPr>
        <p:spPr>
          <a:xfrm>
            <a:off x="5046779" y="1937902"/>
            <a:ext cx="2736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9,47            9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5,3              6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6,30            6,3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7,15            7,2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31,07         32,07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20,54         20,04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1,8             0,18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993275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Porovnej: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1988840"/>
            <a:ext cx="2736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4,2             4,7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6,9             9,6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0,3             0,2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8,15           8,50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11,47         11,44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22,54         21,19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4,02           4,2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 flipH="1">
            <a:off x="2153005" y="3833313"/>
            <a:ext cx="258755" cy="281372"/>
            <a:chOff x="4860032" y="2276872"/>
            <a:chExt cx="1066800" cy="1080120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 flipH="1">
            <a:off x="2123727" y="2708920"/>
            <a:ext cx="258755" cy="281372"/>
            <a:chOff x="4860032" y="2276872"/>
            <a:chExt cx="1066800" cy="1080120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 flipH="1">
            <a:off x="2123728" y="2176920"/>
            <a:ext cx="258755" cy="281372"/>
            <a:chOff x="4860032" y="2276872"/>
            <a:chExt cx="1066800" cy="1080120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2146243" y="4941168"/>
            <a:ext cx="288032" cy="281372"/>
            <a:chOff x="4860032" y="2276872"/>
            <a:chExt cx="1066800" cy="1080120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2153005" y="4365104"/>
            <a:ext cx="288032" cy="281372"/>
            <a:chOff x="4860032" y="2276872"/>
            <a:chExt cx="1066800" cy="1080120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2123728" y="3284984"/>
            <a:ext cx="288032" cy="281372"/>
            <a:chOff x="4860032" y="2276872"/>
            <a:chExt cx="1066800" cy="1080120"/>
          </a:xfrm>
        </p:grpSpPr>
        <p:cxnSp>
          <p:nvCxnSpPr>
            <p:cNvPr id="34" name="Přímá spojnice 33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 flipH="1">
            <a:off x="6187582" y="4361907"/>
            <a:ext cx="258755" cy="281372"/>
            <a:chOff x="4860032" y="2276872"/>
            <a:chExt cx="1066800" cy="1080120"/>
          </a:xfrm>
        </p:grpSpPr>
        <p:cxnSp>
          <p:nvCxnSpPr>
            <p:cNvPr id="37" name="Přímá spojnice 36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 flipH="1">
            <a:off x="2123728" y="5445224"/>
            <a:ext cx="258755" cy="281372"/>
            <a:chOff x="4860032" y="2276872"/>
            <a:chExt cx="1066800" cy="1080120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6187582" y="5442027"/>
            <a:ext cx="288032" cy="281372"/>
            <a:chOff x="4860032" y="2276872"/>
            <a:chExt cx="1066800" cy="1080120"/>
          </a:xfrm>
        </p:grpSpPr>
        <p:cxnSp>
          <p:nvCxnSpPr>
            <p:cNvPr id="44" name="Přímá spojnice 43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6172944" y="4917028"/>
            <a:ext cx="288032" cy="281372"/>
            <a:chOff x="4860032" y="2276872"/>
            <a:chExt cx="1066800" cy="108012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172944" y="2182829"/>
            <a:ext cx="288032" cy="281372"/>
            <a:chOff x="4860032" y="2276872"/>
            <a:chExt cx="1066800" cy="108012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 flipH="1">
            <a:off x="6202221" y="3833313"/>
            <a:ext cx="258755" cy="281372"/>
            <a:chOff x="4860032" y="2276872"/>
            <a:chExt cx="1066800" cy="1080120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 flipH="1">
            <a:off x="6156176" y="2714829"/>
            <a:ext cx="258755" cy="281372"/>
            <a:chOff x="4860032" y="2276872"/>
            <a:chExt cx="1066800" cy="1080120"/>
          </a:xfrm>
        </p:grpSpPr>
        <p:cxnSp>
          <p:nvCxnSpPr>
            <p:cNvPr id="56" name="Přímá spojnice 55"/>
            <p:cNvCxnSpPr/>
            <p:nvPr/>
          </p:nvCxnSpPr>
          <p:spPr>
            <a:xfrm>
              <a:off x="4860032" y="2276872"/>
              <a:ext cx="1066800" cy="562744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V="1">
              <a:off x="4860032" y="2839616"/>
              <a:ext cx="1066800" cy="517376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Skupina 69"/>
          <p:cNvGrpSpPr/>
          <p:nvPr/>
        </p:nvGrpSpPr>
        <p:grpSpPr>
          <a:xfrm>
            <a:off x="6158305" y="3313278"/>
            <a:ext cx="288032" cy="118301"/>
            <a:chOff x="5160573" y="1285663"/>
            <a:chExt cx="288032" cy="118301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5160573" y="1285663"/>
              <a:ext cx="288032" cy="0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160573" y="1403964"/>
              <a:ext cx="288032" cy="0"/>
            </a:xfrm>
            <a:prstGeom prst="line">
              <a:avLst/>
            </a:prstGeom>
            <a:ln w="28575">
              <a:solidFill>
                <a:srgbClr val="FF3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1335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Uspořádej vzestupně: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7618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5,02   13,2   5   5,2   8,45   8,05   8,4   13,21  13,02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4089" y="2346446"/>
            <a:ext cx="539519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348880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5,02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2348880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2957" y="2348880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8,05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13988" y="2354897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8,4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354897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8,45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363349"/>
            <a:ext cx="99500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13,02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5425" y="2363349"/>
            <a:ext cx="85225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13,2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0882" y="2354896"/>
            <a:ext cx="99500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13,21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05727" y="357545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Uspořádej </a:t>
            </a:r>
            <a:r>
              <a:rPr lang="cs-CZ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estupně:</a:t>
            </a:r>
            <a:endParaRPr lang="cs-CZ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33719" y="4414920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4,03   14,3  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4,3   9,46   9,06   9,4   14,31  14,03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64759" y="5072606"/>
            <a:ext cx="539519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135378" y="5083359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4,03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4624" y="5083359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4,3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34658" y="5083359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9,06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81263" y="5083359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9,4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31703" y="5072607"/>
            <a:ext cx="79100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9,46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41976" y="5080181"/>
            <a:ext cx="99500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14,03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5083359"/>
            <a:ext cx="852257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14,3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8254" y="5072608"/>
            <a:ext cx="99500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14,31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2949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2208</TotalTime>
  <Words>156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142</cp:revision>
  <dcterms:created xsi:type="dcterms:W3CDTF">2011-06-20T10:40:08Z</dcterms:created>
  <dcterms:modified xsi:type="dcterms:W3CDTF">2013-05-08T11:18:11Z</dcterms:modified>
</cp:coreProperties>
</file>