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310" r:id="rId4"/>
    <p:sldId id="314" r:id="rId5"/>
    <p:sldId id="31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FF99"/>
    <a:srgbClr val="00FF00"/>
    <a:srgbClr val="FF99CC"/>
    <a:srgbClr val="FF3300"/>
    <a:srgbClr val="FF66CC"/>
    <a:srgbClr val="66FFFF"/>
    <a:srgbClr val="CCFF99"/>
    <a:srgbClr val="66CCFF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6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VY_32_INOVACE_18M_Násobení desetin. </a:t>
          </a:r>
          <a:r>
            <a:rPr lang="cs-CZ" sz="1600" baseline="0" dirty="0" smtClean="0">
              <a:solidFill>
                <a:schemeClr val="tx2"/>
              </a:solidFill>
            </a:rPr>
            <a:t>čísel </a:t>
          </a:r>
          <a:r>
            <a:rPr lang="cs-CZ" sz="1600" baseline="0" dirty="0" err="1" smtClean="0">
              <a:solidFill>
                <a:schemeClr val="tx2"/>
              </a:solidFill>
            </a:rPr>
            <a:t>přirozen</a:t>
          </a:r>
          <a:r>
            <a:rPr lang="cs-CZ" sz="1600" baseline="0" dirty="0" smtClean="0">
              <a:solidFill>
                <a:schemeClr val="tx2"/>
              </a:solidFill>
            </a:rPr>
            <a:t>. číslem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VY_32_INOVACE_18M_Násobení desetin. </a:t>
          </a:r>
          <a:r>
            <a:rPr lang="cs-CZ" sz="1600" kern="1200" baseline="0" dirty="0" smtClean="0">
              <a:solidFill>
                <a:schemeClr val="tx2"/>
              </a:solidFill>
            </a:rPr>
            <a:t>čísel </a:t>
          </a:r>
          <a:r>
            <a:rPr lang="cs-CZ" sz="1600" kern="1200" baseline="0" dirty="0" err="1" smtClean="0">
              <a:solidFill>
                <a:schemeClr val="tx2"/>
              </a:solidFill>
            </a:rPr>
            <a:t>přirozen</a:t>
          </a:r>
          <a:r>
            <a:rPr lang="cs-CZ" sz="1600" kern="1200" baseline="0" dirty="0" smtClean="0">
              <a:solidFill>
                <a:schemeClr val="tx2"/>
              </a:solidFill>
            </a:rPr>
            <a:t>. číslem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1010011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Názorné vysvětlení a procvičení násobení desetinných </a:t>
            </a:r>
            <a:r>
              <a:rPr lang="cs-CZ" dirty="0" smtClean="0"/>
              <a:t>čísel přirozeným číslem, zpaměti i píse</a:t>
            </a:r>
            <a:r>
              <a:rPr lang="cs-CZ" dirty="0" smtClean="0"/>
              <a:t>mně.</a:t>
            </a:r>
            <a:endParaRPr lang="cs-CZ" dirty="0" smtClean="0"/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</a:t>
            </a:r>
            <a:r>
              <a:rPr lang="cs-CZ" dirty="0" smtClean="0"/>
              <a:t>12.5.2013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616" y="3573016"/>
            <a:ext cx="8182497" cy="1569660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Desetinné číslo násobíme přirozeným číslem tak, že obě čísla vynásobíme jako čísla přirozená a nakonec 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součinu oddělím tolik desetinných míst, kolik jich mělo desetinné číslo.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052736"/>
            <a:ext cx="6022257" cy="10156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 krejčovské dílně potřebují na ušití sukně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0,9 m látky. Kolik metrů látky je potřeba na ušití 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 sukní?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4870" y="2348880"/>
            <a:ext cx="1726755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0,9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 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9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98614" y="2352463"/>
            <a:ext cx="2239716" cy="400110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9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dm x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45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2240" y="2346446"/>
            <a:ext cx="1869423" cy="400110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45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dm 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4,5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4870" y="2874523"/>
            <a:ext cx="2209259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0,9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 x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4,5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5445224"/>
            <a:ext cx="5067413" cy="830997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,9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m x </a:t>
            </a:r>
            <a:r>
              <a:rPr lang="cs-CZ" sz="48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,5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m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I2356XI9\MC9004359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36184"/>
            <a:ext cx="20034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94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1" grpId="0" animBg="1"/>
      <p:bldP spid="18" grpId="0" animBg="1"/>
      <p:bldP spid="19" grpId="0" animBg="1"/>
      <p:bldP spid="20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2664296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Počítej zpaměti.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319061"/>
            <a:ext cx="15121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3 . 0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,7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5 . 0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,8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4 . 2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3 . 0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,4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5 . 0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,6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=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4151" y="2319061"/>
            <a:ext cx="14951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,3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. 2 = 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,5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. 5 =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,7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. 7 = 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,4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. 6 = 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,9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. 8 =      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231906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,1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56081" y="3013743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,0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56081" y="3785105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,4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51720" y="450188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91323" y="5240498"/>
            <a:ext cx="7848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,0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36427" y="2319061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,6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36427" y="3051043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,5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12160" y="377244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,9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70966" y="4491004"/>
            <a:ext cx="9804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,4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72994" y="524049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37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38010"/>
            <a:ext cx="8424936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Počítej písemně, správnost výpočtu ověř na kalkulačce.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6869" y="2099455"/>
            <a:ext cx="7537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,3</a:t>
            </a:r>
          </a:p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.  6</a:t>
            </a:r>
            <a:endParaRPr lang="cs-CZ" sz="3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161010"/>
            <a:ext cx="9813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24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,1</a:t>
            </a:r>
          </a:p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.    5</a:t>
            </a:r>
            <a:endParaRPr lang="cs-CZ" sz="3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31138" y="2099455"/>
            <a:ext cx="7537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,5</a:t>
            </a:r>
          </a:p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.  7</a:t>
            </a:r>
            <a:endParaRPr lang="cs-CZ" sz="3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2087081"/>
            <a:ext cx="9813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,61</a:t>
            </a:r>
          </a:p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.    9</a:t>
            </a:r>
            <a:endParaRPr lang="cs-CZ" sz="3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0312" y="2099455"/>
            <a:ext cx="9813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,25</a:t>
            </a:r>
          </a:p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.    4</a:t>
            </a:r>
            <a:endParaRPr lang="cs-CZ" sz="3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46167" y="328145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8317" y="324339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8152" y="3238225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28309" y="323822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64845" y="328145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65546" y="3238228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94298" y="3243396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98893" y="324339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12504" y="323887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57445" y="3238223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63591" y="3238222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03781" y="323887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58291" y="3238221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578" y="323887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64437" y="3243396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949379" y="3274173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58218" y="324339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5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654824" y="324339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0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936653" y="3236265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18447" y="3236265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844931" y="3250681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544131" y="3238872"/>
            <a:ext cx="312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3VY0XH3K\MC900430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110" y="4581128"/>
            <a:ext cx="143192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96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2782</TotalTime>
  <Words>245</Words>
  <Application>Microsoft Office PowerPoint</Application>
  <PresentationFormat>Předvádění na obrazovce (4:3)</PresentationFormat>
  <Paragraphs>88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180</cp:revision>
  <dcterms:created xsi:type="dcterms:W3CDTF">2011-06-20T10:40:08Z</dcterms:created>
  <dcterms:modified xsi:type="dcterms:W3CDTF">2013-05-12T13:02:51Z</dcterms:modified>
</cp:coreProperties>
</file>