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310" r:id="rId4"/>
    <p:sldId id="314" r:id="rId5"/>
    <p:sldId id="318" r:id="rId6"/>
    <p:sldId id="31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CCFF"/>
    <a:srgbClr val="FFFF99"/>
    <a:srgbClr val="00FF00"/>
    <a:srgbClr val="FF99CC"/>
    <a:srgbClr val="FF66CC"/>
    <a:srgbClr val="66FFFF"/>
    <a:srgbClr val="CCFF99"/>
    <a:srgbClr val="66CCFF"/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32" autoAdjust="0"/>
  </p:normalViewPr>
  <p:slideViewPr>
    <p:cSldViewPr>
      <p:cViewPr varScale="1">
        <p:scale>
          <a:sx n="87" d="100"/>
          <a:sy n="87" d="100"/>
        </p:scale>
        <p:origin x="-63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VY_32_INOVACE_17M_Dělení </a:t>
          </a:r>
          <a:r>
            <a:rPr lang="cs-CZ" sz="1600" baseline="0" dirty="0" smtClean="0">
              <a:solidFill>
                <a:schemeClr val="tx2"/>
              </a:solidFill>
            </a:rPr>
            <a:t>desetinných čísel deseti a stem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VY_32_INOVACE_17M_Dělení </a:t>
          </a:r>
          <a:r>
            <a:rPr lang="cs-CZ" sz="1600" kern="1200" baseline="0" dirty="0" smtClean="0">
              <a:solidFill>
                <a:schemeClr val="tx2"/>
              </a:solidFill>
            </a:rPr>
            <a:t>desetinných čísel deseti a stem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31719616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Názorné vysvětlení a procvičení </a:t>
            </a:r>
            <a:r>
              <a:rPr lang="cs-CZ" dirty="0" smtClean="0"/>
              <a:t>dělení </a:t>
            </a:r>
            <a:r>
              <a:rPr lang="cs-CZ" dirty="0" smtClean="0"/>
              <a:t>desetinných čísel deseti a stem. 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8.5.2013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1168" y="3789040"/>
            <a:ext cx="7731271" cy="954107"/>
          </a:xfrm>
          <a:prstGeom prst="rect">
            <a:avLst/>
          </a:prstGeom>
          <a:solidFill>
            <a:srgbClr val="FFCCFF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Dělíme-li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desetinné číslo </a:t>
            </a:r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deseti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posuneme desetinnou čárku o </a:t>
            </a:r>
            <a:r>
              <a:rPr lang="cs-CZ" sz="3200" b="1" u="sng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místo </a:t>
            </a:r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doleva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1052736"/>
            <a:ext cx="6048672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 10 kg meruněk uvařila maminka 7,6 kg džemu. Kolik džemu se získalo průměrně z 1 kg?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4870" y="2125768"/>
            <a:ext cx="2069797" cy="400110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7,6 kg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7 600 g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27379" y="2811139"/>
            <a:ext cx="2548677" cy="400110"/>
          </a:xfrm>
          <a:prstGeom prst="rect">
            <a:avLst/>
          </a:prstGeom>
          <a:solidFill>
            <a:srgbClr val="FFCCFF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7 600 g : 10 = 760 g 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03707" y="2084873"/>
            <a:ext cx="1928733" cy="400110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760 g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0,76kg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93952" y="2809639"/>
            <a:ext cx="2438488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7,6 kg :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10 =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0,76 g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83768" y="5013176"/>
            <a:ext cx="6048672" cy="830997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4800" b="1" dirty="0" smtClean="0">
                <a:solidFill>
                  <a:srgbClr val="FF330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6 kg </a:t>
            </a:r>
            <a:r>
              <a:rPr lang="cs-CZ" sz="4800" b="1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10 =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4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6 kg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ahnutá šipka doprava 15"/>
          <p:cNvSpPr/>
          <p:nvPr/>
        </p:nvSpPr>
        <p:spPr>
          <a:xfrm rot="16200000" flipV="1">
            <a:off x="2509386" y="5820848"/>
            <a:ext cx="442136" cy="493372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447VKVZN\MC900193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05050"/>
            <a:ext cx="1935620" cy="12879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8943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1" grpId="0" animBg="1"/>
      <p:bldP spid="18" grpId="0" animBg="1"/>
      <p:bldP spid="19" grpId="0" animBg="1"/>
      <p:bldP spid="20" grpId="0" animBg="1"/>
      <p:bldP spid="22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6984776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Vyděl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desetinná čísla deseti, šipkou vyznač posunutí desetinné čárky.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319061"/>
            <a:ext cx="22322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,7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,1 :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5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,6 :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: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 =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64150" y="2319061"/>
            <a:ext cx="224326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,6  :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,4  :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,0  : 10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6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,9  : 10 =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: 10 =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hnutá šipka doprava 6"/>
          <p:cNvSpPr/>
          <p:nvPr/>
        </p:nvSpPr>
        <p:spPr>
          <a:xfrm rot="16200000" flipV="1">
            <a:off x="921131" y="2603921"/>
            <a:ext cx="276955" cy="353608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2319061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301998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83768" y="3785105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1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4519943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62131" y="5273716"/>
            <a:ext cx="7848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75371" y="231906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75371" y="301998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80171" y="378197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24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4493402"/>
            <a:ext cx="10358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68475" y="525723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Zahnutá šipka doprava 24"/>
          <p:cNvSpPr/>
          <p:nvPr/>
        </p:nvSpPr>
        <p:spPr>
          <a:xfrm rot="16200000" flipV="1">
            <a:off x="933077" y="3327511"/>
            <a:ext cx="276955" cy="353608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96331" y="5247129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,0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Zahnutá šipka doprava 26"/>
          <p:cNvSpPr/>
          <p:nvPr/>
        </p:nvSpPr>
        <p:spPr>
          <a:xfrm rot="16200000" flipV="1">
            <a:off x="933077" y="4066840"/>
            <a:ext cx="276955" cy="353608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Zahnutá šipka doprava 27"/>
          <p:cNvSpPr/>
          <p:nvPr/>
        </p:nvSpPr>
        <p:spPr>
          <a:xfrm rot="16200000" flipV="1">
            <a:off x="933077" y="4806169"/>
            <a:ext cx="276955" cy="353608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Zahnutá šipka doprava 37"/>
          <p:cNvSpPr/>
          <p:nvPr/>
        </p:nvSpPr>
        <p:spPr>
          <a:xfrm rot="16200000" flipV="1">
            <a:off x="908672" y="5542099"/>
            <a:ext cx="276955" cy="353608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Zahnutá šipka doprava 38"/>
          <p:cNvSpPr/>
          <p:nvPr/>
        </p:nvSpPr>
        <p:spPr>
          <a:xfrm rot="16200000" flipV="1">
            <a:off x="5012802" y="2617844"/>
            <a:ext cx="276955" cy="353608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076056" y="525723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,0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Zahnutá šipka doprava 40"/>
          <p:cNvSpPr/>
          <p:nvPr/>
        </p:nvSpPr>
        <p:spPr>
          <a:xfrm rot="16200000" flipV="1">
            <a:off x="5012802" y="3325416"/>
            <a:ext cx="276955" cy="353608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2" name="Zahnutá šipka doprava 41"/>
          <p:cNvSpPr/>
          <p:nvPr/>
        </p:nvSpPr>
        <p:spPr>
          <a:xfrm rot="16200000" flipV="1">
            <a:off x="5023688" y="4076529"/>
            <a:ext cx="276955" cy="353608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Zahnutá šipka doprava 42"/>
          <p:cNvSpPr/>
          <p:nvPr/>
        </p:nvSpPr>
        <p:spPr>
          <a:xfrm rot="16200000" flipV="1">
            <a:off x="5012802" y="4806169"/>
            <a:ext cx="276955" cy="353608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4" name="Zahnutá šipka doprava 43"/>
          <p:cNvSpPr/>
          <p:nvPr/>
        </p:nvSpPr>
        <p:spPr>
          <a:xfrm rot="16200000" flipV="1">
            <a:off x="4988397" y="5531989"/>
            <a:ext cx="276955" cy="353608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37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7" grpId="0" animBg="1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 animBg="1"/>
      <p:bldP spid="5" grpId="0"/>
      <p:bldP spid="27" grpId="0" animBg="1"/>
      <p:bldP spid="28" grpId="0" animBg="1"/>
      <p:bldP spid="38" grpId="0" animBg="1"/>
      <p:bldP spid="39" grpId="0" animBg="1"/>
      <p:bldP spid="40" grpId="0"/>
      <p:bldP spid="41" grpId="0" animBg="1"/>
      <p:bldP spid="42" grpId="0" animBg="1"/>
      <p:bldP spid="43" grpId="0" animBg="1"/>
      <p:bldP spid="4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1168" y="3789040"/>
            <a:ext cx="7731271" cy="954107"/>
          </a:xfrm>
          <a:prstGeom prst="rect">
            <a:avLst/>
          </a:prstGeom>
          <a:solidFill>
            <a:srgbClr val="FFCCFF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Dělíme-li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desetinné číslo </a:t>
            </a:r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stem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posuneme desetinnou čárku o </a:t>
            </a:r>
            <a:r>
              <a:rPr lang="cs-CZ" sz="3200" b="1" u="sng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místo </a:t>
            </a:r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doleva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1052736"/>
            <a:ext cx="6048672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Auto spotřebuje 7 l benzinu na ujetí 100 km. Jaká je spotřeba auta při ujetí 1 km?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4870" y="2125768"/>
            <a:ext cx="1768433" cy="400110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 l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7 000 ml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27379" y="2811139"/>
            <a:ext cx="2908717" cy="400110"/>
          </a:xfrm>
          <a:prstGeom prst="rect">
            <a:avLst/>
          </a:prstGeom>
          <a:solidFill>
            <a:srgbClr val="FFCCFF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7 000 ml : 100 = 70 ml 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16217" y="2084873"/>
            <a:ext cx="2014622" cy="400110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70 ml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0,07 l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2809639"/>
            <a:ext cx="2158639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 l : 100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0,07 l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31039" y="5047922"/>
            <a:ext cx="5399800" cy="830997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7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l </a:t>
            </a:r>
            <a:r>
              <a:rPr lang="cs-CZ" sz="4800" b="1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100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4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0</a:t>
            </a:r>
            <a:r>
              <a:rPr lang="cs-CZ" sz="4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l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ahnutá šipka doprava 15"/>
          <p:cNvSpPr/>
          <p:nvPr/>
        </p:nvSpPr>
        <p:spPr>
          <a:xfrm rot="16200000" flipV="1">
            <a:off x="3371159" y="5488858"/>
            <a:ext cx="442136" cy="853412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1" name="Picture 3" descr="C:\Users\spravce\AppData\Local\Microsoft\Windows\Temporary Internet Files\Content.IE5\3VY0XH3K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697303"/>
            <a:ext cx="1828575" cy="18285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2527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1" grpId="0" animBg="1"/>
      <p:bldP spid="18" grpId="0" animBg="1"/>
      <p:bldP spid="19" grpId="0" animBg="1"/>
      <p:bldP spid="20" grpId="0" animBg="1"/>
      <p:bldP spid="22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6984776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Vyděl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desetinná čísla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stem,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šipkou vyznač posunutí desetinné čárky.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319061"/>
            <a:ext cx="22322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100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85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100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51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: 100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6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: 100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2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: 100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64150" y="2319061"/>
            <a:ext cx="224326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3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: 100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14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: 100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28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,0  : 100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69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: 100  =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52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: 100 =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hnutá šipka doprava 6"/>
          <p:cNvSpPr/>
          <p:nvPr/>
        </p:nvSpPr>
        <p:spPr>
          <a:xfrm rot="16200000" flipV="1">
            <a:off x="965529" y="2504302"/>
            <a:ext cx="276955" cy="552845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2319061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24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301998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85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83768" y="3785105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51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4519943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06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62131" y="5273716"/>
            <a:ext cx="7848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26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75371" y="231906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03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75371" y="301998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24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80171" y="378197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28</a:t>
            </a:r>
            <a:endParaRPr lang="cs-CZ" sz="24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45492" y="4493401"/>
            <a:ext cx="10358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69</a:t>
            </a:r>
            <a:endParaRPr lang="cs-CZ" sz="24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650551" y="525723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52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Zahnutá šipka doprava 28"/>
          <p:cNvSpPr/>
          <p:nvPr/>
        </p:nvSpPr>
        <p:spPr>
          <a:xfrm rot="16200000" flipV="1">
            <a:off x="965529" y="3205228"/>
            <a:ext cx="276955" cy="552845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Zahnutá šipka doprava 29"/>
          <p:cNvSpPr/>
          <p:nvPr/>
        </p:nvSpPr>
        <p:spPr>
          <a:xfrm rot="16200000" flipV="1">
            <a:off x="937421" y="3970347"/>
            <a:ext cx="276955" cy="552845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Zahnutá šipka doprava 30"/>
          <p:cNvSpPr/>
          <p:nvPr/>
        </p:nvSpPr>
        <p:spPr>
          <a:xfrm rot="16200000" flipV="1">
            <a:off x="846054" y="4678644"/>
            <a:ext cx="276955" cy="552845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Zahnutá šipka doprava 31"/>
          <p:cNvSpPr/>
          <p:nvPr/>
        </p:nvSpPr>
        <p:spPr>
          <a:xfrm rot="16200000" flipV="1">
            <a:off x="841505" y="5442480"/>
            <a:ext cx="276955" cy="552845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Zahnutá šipka doprava 32"/>
          <p:cNvSpPr/>
          <p:nvPr/>
        </p:nvSpPr>
        <p:spPr>
          <a:xfrm rot="16200000" flipV="1">
            <a:off x="4992095" y="2422433"/>
            <a:ext cx="276955" cy="552845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Zahnutá šipka doprava 33"/>
          <p:cNvSpPr/>
          <p:nvPr/>
        </p:nvSpPr>
        <p:spPr>
          <a:xfrm rot="16200000" flipV="1">
            <a:off x="5063944" y="3227052"/>
            <a:ext cx="276955" cy="552845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Zahnutá šipka doprava 34"/>
          <p:cNvSpPr/>
          <p:nvPr/>
        </p:nvSpPr>
        <p:spPr>
          <a:xfrm rot="16200000" flipV="1">
            <a:off x="4919753" y="3970347"/>
            <a:ext cx="276955" cy="552845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prava 35"/>
          <p:cNvSpPr/>
          <p:nvPr/>
        </p:nvSpPr>
        <p:spPr>
          <a:xfrm rot="16200000" flipV="1">
            <a:off x="4997977" y="4655095"/>
            <a:ext cx="276955" cy="552845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Zahnutá šipka doprava 36"/>
          <p:cNvSpPr/>
          <p:nvPr/>
        </p:nvSpPr>
        <p:spPr>
          <a:xfrm rot="16200000" flipV="1">
            <a:off x="4889153" y="5458958"/>
            <a:ext cx="276955" cy="552845"/>
          </a:xfrm>
          <a:prstGeom prst="curved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204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7" grpId="0" animBg="1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2848</TotalTime>
  <Words>325</Words>
  <Application>Microsoft Office PowerPoint</Application>
  <PresentationFormat>Předvádění na obrazovce (4:3)</PresentationFormat>
  <Paragraphs>90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183</cp:revision>
  <dcterms:created xsi:type="dcterms:W3CDTF">2011-06-20T10:40:08Z</dcterms:created>
  <dcterms:modified xsi:type="dcterms:W3CDTF">2013-05-08T13:21:01Z</dcterms:modified>
</cp:coreProperties>
</file>