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317" r:id="rId4"/>
    <p:sldId id="318" r:id="rId5"/>
    <p:sldId id="319" r:id="rId6"/>
    <p:sldId id="320" r:id="rId7"/>
    <p:sldId id="32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3300"/>
    <a:srgbClr val="00CC00"/>
    <a:srgbClr val="FFCCFF"/>
    <a:srgbClr val="00FF00"/>
    <a:srgbClr val="FF99CC"/>
    <a:srgbClr val="FF66CC"/>
    <a:srgbClr val="66FFFF"/>
    <a:srgbClr val="CCFF99"/>
    <a:srgbClr val="66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532" autoAdjust="0"/>
  </p:normalViewPr>
  <p:slideViewPr>
    <p:cSldViewPr>
      <p:cViewPr varScale="1">
        <p:scale>
          <a:sx n="87" d="100"/>
          <a:sy n="87" d="100"/>
        </p:scale>
        <p:origin x="-63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VY_32_INOVACE_20M_Desetinná čísla s třemi desetinnými místy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Zlomky a desetinná čísla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VY_32_INOVACE_20M_Desetinná čísla s třemi desetinnými místy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Zlomky a desetinná čísla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79712944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Názorné vysvětlení a procvičení </a:t>
            </a:r>
            <a:r>
              <a:rPr lang="cs-CZ" dirty="0" smtClean="0"/>
              <a:t>zápisu a čtení desetinných čísel s třemi desetinnými místy. </a:t>
            </a:r>
            <a:endParaRPr lang="cs-CZ" dirty="0" smtClean="0"/>
          </a:p>
          <a:p>
            <a:r>
              <a:rPr lang="cs-CZ" dirty="0" smtClean="0"/>
              <a:t>Určeno </a:t>
            </a:r>
            <a:r>
              <a:rPr lang="cs-CZ" dirty="0"/>
              <a:t>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12.5.2013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26112" y="1892464"/>
            <a:ext cx="7776864" cy="830997"/>
          </a:xfrm>
          <a:prstGeom prst="rect">
            <a:avLst/>
          </a:prstGeom>
          <a:solidFill>
            <a:srgbClr val="FFCCFF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Desetinné zlomky jsou zlomky se jmenovatelem _____________________________, např.:__________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912132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Zopakuj si: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C:\Users\spravce\AppData\Local\Microsoft\Windows\Temporary Internet Files\Content.IE5\LSJT3K2V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9649" y="637892"/>
            <a:ext cx="1375455" cy="11332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07856" y="2979546"/>
            <a:ext cx="7776864" cy="830997"/>
          </a:xfrm>
          <a:prstGeom prst="rect">
            <a:avLst/>
          </a:prstGeom>
          <a:solidFill>
            <a:srgbClr val="FFCCFF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Desetinný zlomek můžeme zapsat jako _____________________________, např.:__________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6714727" y="2308978"/>
                <a:ext cx="720080" cy="670568"/>
              </a:xfrm>
              <a:prstGeom prst="rect">
                <a:avLst/>
              </a:prstGeom>
              <a:solidFill>
                <a:srgbClr val="FF99CC"/>
              </a:solidFill>
            </p:spPr>
            <p:txBody>
              <a:bodyPr wrap="square" rtlCol="0" anchor="ctr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b="1" i="1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1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000" b="1" i="1" smtClean="0"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0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14727" y="2308978"/>
                <a:ext cx="720080" cy="670568"/>
              </a:xfrm>
              <a:prstGeom prst="rect">
                <a:avLst/>
              </a:prstGeom>
              <a:blipFill rotWithShape="1">
                <a:blip r:embed="rId3"/>
                <a:stretch>
                  <a:fillRect b="-9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1756384" y="2335589"/>
            <a:ext cx="1944216" cy="461665"/>
          </a:xfrm>
          <a:prstGeom prst="rect">
            <a:avLst/>
          </a:prstGeom>
          <a:solidFill>
            <a:srgbClr val="FF99CC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10, 100, 1000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61430" y="3391605"/>
            <a:ext cx="2534123" cy="461665"/>
          </a:xfrm>
          <a:prstGeom prst="rect">
            <a:avLst/>
          </a:prstGeom>
          <a:solidFill>
            <a:srgbClr val="FF99CC"/>
          </a:solidFill>
        </p:spPr>
        <p:txBody>
          <a:bodyPr wrap="square" rtlCol="0"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esetinné číslo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33320" y="3348878"/>
            <a:ext cx="720080" cy="461665"/>
          </a:xfrm>
          <a:prstGeom prst="rect">
            <a:avLst/>
          </a:prstGeom>
          <a:solidFill>
            <a:srgbClr val="FF99CC"/>
          </a:solidFill>
        </p:spPr>
        <p:txBody>
          <a:bodyPr wrap="square" rtlCol="0" anchor="ctr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0,2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707856" y="4005064"/>
            <a:ext cx="7795120" cy="3071635"/>
            <a:chOff x="707856" y="4005064"/>
            <a:chExt cx="7795120" cy="3071635"/>
          </a:xfrm>
        </p:grpSpPr>
        <p:sp>
          <p:nvSpPr>
            <p:cNvPr id="19" name="Obdélník 18"/>
            <p:cNvSpPr/>
            <p:nvPr/>
          </p:nvSpPr>
          <p:spPr>
            <a:xfrm>
              <a:off x="726112" y="4005064"/>
              <a:ext cx="7776864" cy="2448272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0" name="Skupina 19"/>
            <p:cNvGrpSpPr/>
            <p:nvPr/>
          </p:nvGrpSpPr>
          <p:grpSpPr>
            <a:xfrm>
              <a:off x="707856" y="4005064"/>
              <a:ext cx="7614711" cy="3071635"/>
              <a:chOff x="707856" y="4005064"/>
              <a:chExt cx="7614711" cy="3071635"/>
            </a:xfrm>
          </p:grpSpPr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10" name="TextovéPole 9"/>
                  <p:cNvSpPr txBox="1"/>
                  <p:nvPr/>
                </p:nvSpPr>
                <p:spPr>
                  <a:xfrm>
                    <a:off x="707856" y="4005064"/>
                    <a:ext cx="1152128" cy="144372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b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0" smtClean="0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b="1" i="0" smtClean="0">
                                  <a:latin typeface="Cambria Math"/>
                                </a:rPr>
                                <m:t>𝟏𝟎</m:t>
                              </m:r>
                            </m:den>
                          </m:f>
                        </m:oMath>
                      </m:oMathPara>
                    </a14:m>
                    <a:endParaRPr lang="cs-CZ" b="1" dirty="0" smtClean="0">
                      <a:latin typeface="Arial" pitchFamily="34" charset="0"/>
                      <a:cs typeface="Arial" pitchFamily="34" charset="0"/>
                    </a:endParaRPr>
                  </a:p>
                  <a:p>
                    <a:endParaRPr lang="cs-CZ" dirty="0" smtClean="0"/>
                  </a:p>
                  <a:p>
                    <a:endParaRPr lang="cs-CZ" dirty="0" smtClean="0"/>
                  </a:p>
                  <a:p>
                    <a:endParaRPr lang="cs-CZ" dirty="0"/>
                  </a:p>
                </p:txBody>
              </p:sp>
            </mc:Choice>
            <mc:Fallback>
              <p:sp>
                <p:nvSpPr>
                  <p:cNvPr id="10" name="TextovéPole 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707856" y="4005064"/>
                    <a:ext cx="1152128" cy="1443729"/>
                  </a:xfrm>
                  <a:prstGeom prst="rect">
                    <a:avLst/>
                  </a:prstGeom>
                  <a:blipFill rotWithShape="1">
                    <a:blip r:embed="rId4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11" name="TextovéPole 10"/>
                  <p:cNvSpPr txBox="1"/>
                  <p:nvPr/>
                </p:nvSpPr>
                <p:spPr>
                  <a:xfrm>
                    <a:off x="707856" y="4750349"/>
                    <a:ext cx="1152128" cy="144372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b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0" smtClean="0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b="1" i="0" smtClean="0">
                                  <a:latin typeface="Cambria Math"/>
                                </a:rPr>
                                <m:t>𝟏𝟎𝟎</m:t>
                              </m:r>
                            </m:den>
                          </m:f>
                        </m:oMath>
                      </m:oMathPara>
                    </a14:m>
                    <a:endParaRPr lang="cs-CZ" b="1" dirty="0" smtClean="0">
                      <a:latin typeface="Arial" pitchFamily="34" charset="0"/>
                      <a:cs typeface="Arial" pitchFamily="34" charset="0"/>
                    </a:endParaRPr>
                  </a:p>
                  <a:p>
                    <a:endParaRPr lang="cs-CZ" dirty="0" smtClean="0"/>
                  </a:p>
                  <a:p>
                    <a:endParaRPr lang="cs-CZ" dirty="0" smtClean="0"/>
                  </a:p>
                  <a:p>
                    <a:endParaRPr lang="cs-CZ" dirty="0"/>
                  </a:p>
                </p:txBody>
              </p:sp>
            </mc:Choice>
            <mc:Fallback>
              <p:sp>
                <p:nvSpPr>
                  <p:cNvPr id="11" name="TextovéPole 1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707856" y="4750349"/>
                    <a:ext cx="1152128" cy="1443729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mc:AlternateContent xmlns:mc="http://schemas.openxmlformats.org/markup-compatibility/2006">
            <mc:Choice xmlns:a14="http://schemas.microsoft.com/office/drawing/2010/main" Requires="a14">
              <p:sp>
                <p:nvSpPr>
                  <p:cNvPr id="12" name="TextovéPole 11"/>
                  <p:cNvSpPr txBox="1"/>
                  <p:nvPr/>
                </p:nvSpPr>
                <p:spPr>
                  <a:xfrm>
                    <a:off x="726112" y="5632970"/>
                    <a:ext cx="1152128" cy="1443729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f>
                            <m:fPr>
                              <m:ctrlPr>
                                <a:rPr lang="cs-CZ" b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0" smtClean="0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b="1" i="0" smtClean="0">
                                  <a:latin typeface="Cambria Math"/>
                                </a:rPr>
                                <m:t>𝟏𝟎𝟎𝟎</m:t>
                              </m:r>
                            </m:den>
                          </m:f>
                        </m:oMath>
                      </m:oMathPara>
                    </a14:m>
                    <a:endParaRPr lang="cs-CZ" b="1" dirty="0" smtClean="0">
                      <a:latin typeface="Arial" pitchFamily="34" charset="0"/>
                      <a:cs typeface="Arial" pitchFamily="34" charset="0"/>
                    </a:endParaRPr>
                  </a:p>
                  <a:p>
                    <a:endParaRPr lang="cs-CZ" dirty="0" smtClean="0"/>
                  </a:p>
                  <a:p>
                    <a:endParaRPr lang="cs-CZ" dirty="0" smtClean="0"/>
                  </a:p>
                  <a:p>
                    <a:endParaRPr lang="cs-CZ" dirty="0"/>
                  </a:p>
                </p:txBody>
              </p:sp>
            </mc:Choice>
            <mc:Fallback>
              <p:sp>
                <p:nvSpPr>
                  <p:cNvPr id="12" name="TextovéPole 11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726112" y="5632970"/>
                    <a:ext cx="1152128" cy="1443729"/>
                  </a:xfrm>
                  <a:prstGeom prst="rect">
                    <a:avLst/>
                  </a:prstGeom>
                  <a:blipFill rotWithShape="1">
                    <a:blip r:embed="rId6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13" name="TextovéPole 12"/>
              <p:cNvSpPr txBox="1"/>
              <p:nvPr/>
            </p:nvSpPr>
            <p:spPr>
              <a:xfrm>
                <a:off x="1859984" y="4123440"/>
                <a:ext cx="96212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=  </a:t>
                </a:r>
                <a:r>
                  <a:rPr lang="cs-CZ" sz="2400" b="1" dirty="0" smtClean="0">
                    <a:solidFill>
                      <a:srgbClr val="FF0000"/>
                    </a:solidFill>
                    <a:latin typeface="Arial" pitchFamily="34" charset="0"/>
                    <a:cs typeface="Arial" pitchFamily="34" charset="0"/>
                  </a:rPr>
                  <a:t>0,1</a:t>
                </a:r>
                <a:endParaRPr lang="cs-CZ" sz="24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1859984" y="4869160"/>
                <a:ext cx="113364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=  </a:t>
                </a:r>
                <a:r>
                  <a:rPr lang="cs-CZ" sz="2400" b="1" dirty="0" smtClean="0">
                    <a:solidFill>
                      <a:srgbClr val="FF0000"/>
                    </a:solidFill>
                    <a:latin typeface="Arial" pitchFamily="34" charset="0"/>
                    <a:cs typeface="Arial" pitchFamily="34" charset="0"/>
                  </a:rPr>
                  <a:t>0,01</a:t>
                </a:r>
                <a:endParaRPr lang="cs-CZ" sz="24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1846199" y="5732413"/>
                <a:ext cx="130516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=  </a:t>
                </a:r>
                <a:r>
                  <a:rPr lang="cs-CZ" sz="2400" b="1" dirty="0" smtClean="0">
                    <a:solidFill>
                      <a:srgbClr val="FF0000"/>
                    </a:solidFill>
                    <a:latin typeface="Arial" pitchFamily="34" charset="0"/>
                    <a:cs typeface="Arial" pitchFamily="34" charset="0"/>
                  </a:rPr>
                  <a:t>0,001</a:t>
                </a:r>
                <a:endParaRPr lang="cs-CZ" sz="24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3634743" y="4123440"/>
                <a:ext cx="468782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>
                    <a:latin typeface="Arial" pitchFamily="34" charset="0"/>
                    <a:cs typeface="Arial" pitchFamily="34" charset="0"/>
                  </a:rPr>
                  <a:t>n</a:t>
                </a: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ula celá jedna desetina</a:t>
                </a:r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3634743" y="4892402"/>
                <a:ext cx="468782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>
                    <a:latin typeface="Arial" pitchFamily="34" charset="0"/>
                    <a:cs typeface="Arial" pitchFamily="34" charset="0"/>
                  </a:rPr>
                  <a:t>n</a:t>
                </a: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ula celá jedna setina</a:t>
                </a:r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3634743" y="5732412"/>
                <a:ext cx="468782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>
                    <a:latin typeface="Arial" pitchFamily="34" charset="0"/>
                    <a:cs typeface="Arial" pitchFamily="34" charset="0"/>
                  </a:rPr>
                  <a:t>n</a:t>
                </a: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ula celá jedna tisícina</a:t>
                </a:r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14769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4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36807" y="1262370"/>
            <a:ext cx="496855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2 , </a:t>
            </a:r>
            <a:r>
              <a:rPr lang="cs-CZ" sz="8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3</a:t>
            </a:r>
            <a:r>
              <a:rPr lang="cs-CZ" sz="8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5</a:t>
            </a:r>
            <a:r>
              <a:rPr lang="cs-CZ" sz="88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7</a:t>
            </a:r>
            <a:endParaRPr lang="cs-CZ" sz="8800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1547664" y="2564904"/>
            <a:ext cx="2973419" cy="159406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56817" y="4158972"/>
            <a:ext cx="2401172" cy="707886"/>
          </a:xfrm>
          <a:prstGeom prst="rect">
            <a:avLst/>
          </a:prstGeom>
          <a:solidFill>
            <a:srgbClr val="FF330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desetiny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65823" y="4158972"/>
            <a:ext cx="2135284" cy="707886"/>
          </a:xfrm>
          <a:prstGeom prst="rect">
            <a:avLst/>
          </a:prstGeom>
          <a:solidFill>
            <a:srgbClr val="00CC0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tisíciny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5796136" y="2642794"/>
            <a:ext cx="1514612" cy="1516180"/>
          </a:xfrm>
          <a:prstGeom prst="straightConnector1">
            <a:avLst/>
          </a:prstGeom>
          <a:ln w="28575">
            <a:solidFill>
              <a:srgbClr val="00CC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659423" y="4797152"/>
            <a:ext cx="1723321" cy="707886"/>
          </a:xfrm>
          <a:prstGeom prst="rect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setiny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4644008" y="2642794"/>
            <a:ext cx="432048" cy="2160240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6555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6"/>
            <a:ext cx="6058477" cy="523220"/>
          </a:xfrm>
          <a:prstGeom prst="rect">
            <a:avLst/>
          </a:prstGeom>
          <a:solidFill>
            <a:srgbClr val="FFCCFF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zlomky jako desetinná čísla.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971600" y="2132856"/>
                <a:ext cx="792088" cy="11555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 smtClean="0"/>
              </a:p>
              <a:p>
                <a:endParaRPr lang="cs-CZ" sz="2400" b="1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2132856"/>
                <a:ext cx="792088" cy="115550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971600" y="3440764"/>
                <a:ext cx="792088" cy="11873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𝟖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𝟏𝟎𝟎𝟎</m:t>
                          </m:r>
                        </m:den>
                      </m:f>
                    </m:oMath>
                  </m:oMathPara>
                </a14:m>
                <a:endParaRPr lang="cs-CZ" sz="2400" b="1" dirty="0" smtClean="0"/>
              </a:p>
              <a:p>
                <a:endParaRPr lang="cs-CZ" sz="2400" b="1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3440764"/>
                <a:ext cx="792088" cy="1187376"/>
              </a:xfrm>
              <a:prstGeom prst="rect">
                <a:avLst/>
              </a:prstGeom>
              <a:blipFill rotWithShape="1">
                <a:blip r:embed="rId3"/>
                <a:stretch>
                  <a:fillRect r="-4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1043608" y="4797152"/>
                <a:ext cx="792088" cy="11873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𝟑𝟓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400" b="1" dirty="0" smtClean="0"/>
              </a:p>
              <a:p>
                <a:endParaRPr lang="cs-CZ" sz="2400" b="1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4797152"/>
                <a:ext cx="792088" cy="118737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4339410" y="2253204"/>
                <a:ext cx="792088" cy="11873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𝟓𝟒𝟔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𝟏𝟎𝟎𝟎</m:t>
                          </m:r>
                        </m:den>
                      </m:f>
                    </m:oMath>
                  </m:oMathPara>
                </a14:m>
                <a:endParaRPr lang="cs-CZ" sz="2400" b="1" dirty="0" smtClean="0"/>
              </a:p>
              <a:p>
                <a:endParaRPr lang="cs-CZ" sz="2400" b="1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9410" y="2253204"/>
                <a:ext cx="792088" cy="1187376"/>
              </a:xfrm>
              <a:prstGeom prst="rect">
                <a:avLst/>
              </a:prstGeom>
              <a:blipFill rotWithShape="1">
                <a:blip r:embed="rId5"/>
                <a:stretch>
                  <a:fillRect r="-38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4371256" y="3486580"/>
                <a:ext cx="792088" cy="11873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𝟑𝟑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400" b="1" dirty="0" smtClean="0"/>
              </a:p>
              <a:p>
                <a:endParaRPr lang="cs-CZ" sz="2400" b="1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1256" y="3486580"/>
                <a:ext cx="792088" cy="118737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4446375" y="4816870"/>
                <a:ext cx="792088" cy="11873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</a:rPr>
                            <m:t>𝟏𝟓𝟎𝟎</m:t>
                          </m:r>
                        </m:num>
                        <m:den>
                          <m:r>
                            <a:rPr lang="cs-CZ" sz="2400" b="1" i="1" smtClean="0">
                              <a:latin typeface="Cambria Math"/>
                            </a:rPr>
                            <m:t>𝟏𝟎𝟎𝟎</m:t>
                          </m:r>
                        </m:den>
                      </m:f>
                    </m:oMath>
                  </m:oMathPara>
                </a14:m>
                <a:endParaRPr lang="cs-CZ" sz="2400" b="1" dirty="0" smtClean="0"/>
              </a:p>
              <a:p>
                <a:endParaRPr lang="cs-CZ" sz="2400" b="1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46375" y="4816870"/>
                <a:ext cx="792088" cy="1187376"/>
              </a:xfrm>
              <a:prstGeom prst="rect">
                <a:avLst/>
              </a:prstGeom>
              <a:blipFill rotWithShape="1">
                <a:blip r:embed="rId7"/>
                <a:stretch>
                  <a:fillRect r="-4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835696" y="225320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0,02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88096" y="358867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0,008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07501" y="4929175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0,35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87146" y="247977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0,546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372885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3,3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89580" y="501317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1,500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034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52736"/>
            <a:ext cx="8352928" cy="523220"/>
          </a:xfrm>
          <a:prstGeom prst="rect">
            <a:avLst/>
          </a:prstGeom>
          <a:solidFill>
            <a:srgbClr val="FFCCFF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Škrtni nuly, které můžeš vynechat v zápisu čísel.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303917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2,005      6,130     2,800     6,03     0,702     3,900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9330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6,802      1,006     4,000     3,040     4,026    5,30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2843808" y="2311287"/>
            <a:ext cx="360040" cy="576064"/>
          </a:xfrm>
          <a:prstGeom prst="line">
            <a:avLst/>
          </a:prstGeom>
          <a:ln w="28575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4258173" y="2303917"/>
            <a:ext cx="360040" cy="576064"/>
          </a:xfrm>
          <a:prstGeom prst="line">
            <a:avLst/>
          </a:prstGeom>
          <a:ln w="28575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3995936" y="2303917"/>
            <a:ext cx="360040" cy="576064"/>
          </a:xfrm>
          <a:prstGeom prst="line">
            <a:avLst/>
          </a:prstGeom>
          <a:ln w="28575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8147012" y="2303917"/>
            <a:ext cx="360040" cy="576064"/>
          </a:xfrm>
          <a:prstGeom prst="line">
            <a:avLst/>
          </a:prstGeom>
          <a:ln w="28575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7956376" y="2303917"/>
            <a:ext cx="360040" cy="576064"/>
          </a:xfrm>
          <a:prstGeom prst="line">
            <a:avLst/>
          </a:prstGeom>
          <a:ln w="28575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283968" y="3880212"/>
            <a:ext cx="360040" cy="576064"/>
          </a:xfrm>
          <a:prstGeom prst="line">
            <a:avLst/>
          </a:prstGeom>
          <a:ln w="28575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3847458" y="3880212"/>
            <a:ext cx="360040" cy="576064"/>
          </a:xfrm>
          <a:prstGeom prst="line">
            <a:avLst/>
          </a:prstGeom>
          <a:ln w="28575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4067910" y="3877094"/>
            <a:ext cx="360040" cy="576064"/>
          </a:xfrm>
          <a:prstGeom prst="line">
            <a:avLst/>
          </a:prstGeom>
          <a:ln w="28575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5652120" y="3906634"/>
            <a:ext cx="360040" cy="576064"/>
          </a:xfrm>
          <a:prstGeom prst="line">
            <a:avLst/>
          </a:prstGeom>
          <a:ln w="28575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8079263" y="3933056"/>
            <a:ext cx="360040" cy="576064"/>
          </a:xfrm>
          <a:prstGeom prst="line">
            <a:avLst/>
          </a:prstGeom>
          <a:ln w="28575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4060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ovéPole 1"/>
              <p:cNvSpPr txBox="1"/>
              <p:nvPr/>
            </p:nvSpPr>
            <p:spPr>
              <a:xfrm>
                <a:off x="2123728" y="800611"/>
                <a:ext cx="4824536" cy="714683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chemeClr val="accent1"/>
                </a:solidFill>
              </a:ln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002060"/>
                    </a:solidFill>
                    <a:latin typeface="Arial" pitchFamily="34" charset="0"/>
                    <a:cs typeface="Arial" pitchFamily="34" charset="0"/>
                  </a:rPr>
                  <a:t>1 mm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𝟏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𝟏𝟎𝟎𝟎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  <a:latin typeface="Arial" pitchFamily="34" charset="0"/>
                    <a:cs typeface="Arial" pitchFamily="34" charset="0"/>
                  </a:rPr>
                  <a:t> m  =  0,001 m </a:t>
                </a:r>
                <a:endParaRPr lang="cs-CZ" sz="2800" b="1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800611"/>
                <a:ext cx="4824536" cy="714683"/>
              </a:xfrm>
              <a:prstGeom prst="rect">
                <a:avLst/>
              </a:prstGeom>
              <a:blipFill rotWithShape="1">
                <a:blip r:embed="rId2"/>
                <a:stretch>
                  <a:fillRect l="-980"/>
                </a:stretch>
              </a:blipFill>
              <a:ln>
                <a:solidFill>
                  <a:schemeClr val="accent1"/>
                </a:solidFill>
              </a:ln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2118725" y="1700808"/>
                <a:ext cx="4824536" cy="714683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chemeClr val="accent1"/>
                </a:solidFill>
              </a:ln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002060"/>
                    </a:solidFill>
                    <a:latin typeface="Arial" pitchFamily="34" charset="0"/>
                    <a:cs typeface="Arial" pitchFamily="34" charset="0"/>
                  </a:rPr>
                  <a:t>1 m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𝟏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  <a:cs typeface="Arial" pitchFamily="34" charset="0"/>
                          </a:rPr>
                          <m:t>𝟏𝟎𝟎𝟎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002060"/>
                    </a:solidFill>
                    <a:latin typeface="Arial" pitchFamily="34" charset="0"/>
                    <a:cs typeface="Arial" pitchFamily="34" charset="0"/>
                  </a:rPr>
                  <a:t> km  =  0,001 km </a:t>
                </a:r>
                <a:endParaRPr lang="cs-CZ" sz="2800" b="1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8725" y="1700808"/>
                <a:ext cx="4824536" cy="714683"/>
              </a:xfrm>
              <a:prstGeom prst="rect">
                <a:avLst/>
              </a:prstGeom>
              <a:blipFill rotWithShape="1">
                <a:blip r:embed="rId3"/>
                <a:stretch>
                  <a:fillRect l="-1104" r="-1227"/>
                </a:stretch>
              </a:blipFill>
              <a:ln>
                <a:solidFill>
                  <a:schemeClr val="accent1"/>
                </a:solidFill>
              </a:ln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LSJT3K2V\MC90043475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255" y="889409"/>
            <a:ext cx="1517377" cy="15173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ravce\AppData\Local\Microsoft\Windows\Temporary Internet Files\Content.IE5\447VKVZN\MC900433845[2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1638" y="831256"/>
            <a:ext cx="1679804" cy="16798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62641" y="2649488"/>
            <a:ext cx="6336704" cy="523220"/>
          </a:xfrm>
          <a:prstGeom prst="rect">
            <a:avLst/>
          </a:prstGeom>
          <a:solidFill>
            <a:srgbClr val="FFCCFF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desetinným číslem v metrech.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61528" y="3486397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 m 6 mm =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3516" y="403961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m 45 mm =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88024" y="3486397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345 mm =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38666" y="4039611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27 mm =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04776" y="4665224"/>
            <a:ext cx="6876764" cy="523220"/>
          </a:xfrm>
          <a:prstGeom prst="rect">
            <a:avLst/>
          </a:prstGeom>
          <a:solidFill>
            <a:srgbClr val="FFCCFF"/>
          </a:soli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desetinným číslem v kilometrech.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57555" y="5445223"/>
            <a:ext cx="25223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km 366 m =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57555" y="5927381"/>
            <a:ext cx="25223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 km   24 m =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50837" y="5443075"/>
            <a:ext cx="25223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256 m =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57109" y="5922047"/>
            <a:ext cx="25223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 m =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41747" y="3532563"/>
            <a:ext cx="1442221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1,006 m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41747" y="4039610"/>
            <a:ext cx="1442221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3,045 m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20527" y="3532562"/>
            <a:ext cx="1442221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0,345 m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20526" y="4039609"/>
            <a:ext cx="1442221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0,027 m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994146" y="5445221"/>
            <a:ext cx="1649862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2,366 km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994146" y="5927381"/>
            <a:ext cx="1649862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7,024 km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420527" y="5443076"/>
            <a:ext cx="1649862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0,256 km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417885" y="5927381"/>
            <a:ext cx="1649862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0,003 km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9903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  <p:bldP spid="4" grpId="0"/>
      <p:bldP spid="8" grpId="0"/>
      <p:bldP spid="9" grpId="0"/>
      <p:bldP spid="10" grpId="0"/>
      <p:bldP spid="11" grpId="0" animBg="1"/>
      <p:bldP spid="12" grpId="0"/>
      <p:bldP spid="13" grpId="0"/>
      <p:bldP spid="14" grpId="0"/>
      <p:bldP spid="15" grpId="0"/>
      <p:bldP spid="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3014</TotalTime>
  <Words>289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</cp:lastModifiedBy>
  <cp:revision>197</cp:revision>
  <dcterms:created xsi:type="dcterms:W3CDTF">2011-06-20T10:40:08Z</dcterms:created>
  <dcterms:modified xsi:type="dcterms:W3CDTF">2013-05-12T15:52:34Z</dcterms:modified>
</cp:coreProperties>
</file>