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2" r:id="rId3"/>
    <p:sldId id="268" r:id="rId4"/>
    <p:sldId id="269" r:id="rId5"/>
    <p:sldId id="270" r:id="rId6"/>
    <p:sldId id="271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3">
  <dgm:title val=""/>
  <dgm:desc val=""/>
  <dgm:catLst>
    <dgm:cat type="accent4" pri="11300"/>
  </dgm:catLst>
  <dgm:styleLbl name="node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shade val="80000"/>
      </a:schemeClr>
      <a:schemeClr val="accent4">
        <a:tint val="7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/>
    <dgm:txEffectClrLst/>
  </dgm:styleLbl>
  <dgm:styleLbl name="lnNode1">
    <dgm:fillClrLst>
      <a:schemeClr val="accent4">
        <a:shade val="80000"/>
      </a:schemeClr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4">
        <a:shade val="90000"/>
      </a:schemeClr>
      <a:schemeClr val="accent4">
        <a:tint val="70000"/>
      </a:schemeClr>
    </dgm:fillClrLst>
    <dgm:linClrLst>
      <a:schemeClr val="accent4">
        <a:shade val="90000"/>
      </a:schemeClr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9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8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shade val="80000"/>
      </a:schemeClr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Jaroslava Králová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1. a 2. ročník ZŠ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VY_32_INOVACE_01_Co </a:t>
          </a:r>
          <a:r>
            <a:rPr lang="cs-CZ" sz="1600" baseline="0" dirty="0" smtClean="0">
              <a:solidFill>
                <a:schemeClr val="tx2"/>
              </a:solidFill>
            </a:rPr>
            <a:t>je základem každé věty?</a:t>
          </a:r>
          <a:endParaRPr lang="cs-CZ" sz="1600" dirty="0">
            <a:solidFill>
              <a:schemeClr val="tx2"/>
            </a:solidFill>
          </a:endParaRPr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 custLinFactNeighborX="621" custLinFactNeighborY="-1754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LinFactNeighborY="3700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 custLinFactNeighborX="956" custLinFactNeighborY="5820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 custScaleY="91710" custLinFactNeighborX="0" custLinFactNeighborY="16246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 custLinFactNeighborY="25288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ECDC6E-A526-4721-9734-CFCE6F4AF636}" type="presOf" srcId="{3B7B90AD-211A-416E-B220-0498D530F9D4}" destId="{BCB9F28B-DB1F-4922-97D3-333C74FC431A}" srcOrd="1" destOrd="0" presId="urn:microsoft.com/office/officeart/2005/8/layout/target3"/>
    <dgm:cxn modelId="{4D3EB8E8-D4A7-458D-A7F9-960522D33B2E}" type="presOf" srcId="{8BB4EE2B-3DD1-4F6C-861B-A1986E402398}" destId="{EE18BECF-67A7-4F75-A7D6-01AB5C0911E8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81F16097-9E6C-4223-AEFE-545CFC1035B5}" type="presOf" srcId="{E81CD3C7-D9D7-4E6D-AC07-05960AAD1AA5}" destId="{940248A8-C27D-4549-ABB0-909E43312830}" srcOrd="0" destOrd="0" presId="urn:microsoft.com/office/officeart/2005/8/layout/target3"/>
    <dgm:cxn modelId="{E4AF0047-861E-4F4A-9DB3-22F7C029F39C}" type="presOf" srcId="{8BB4EE2B-3DD1-4F6C-861B-A1986E402398}" destId="{25CA3B44-A969-4D9A-8861-21E0649C4A87}" srcOrd="1" destOrd="0" presId="urn:microsoft.com/office/officeart/2005/8/layout/target3"/>
    <dgm:cxn modelId="{84B0D672-72F3-45B5-999A-50870B04ECA8}" type="presOf" srcId="{39D30570-46AC-465C-B7B9-D2118E079C21}" destId="{C0595DA9-4779-42AD-9BA6-AB30B8E7C49C}" srcOrd="0" destOrd="0" presId="urn:microsoft.com/office/officeart/2005/8/layout/target3"/>
    <dgm:cxn modelId="{DD1B450F-3B73-4E65-806F-E188FFB7D6DB}" type="presOf" srcId="{E81CD3C7-D9D7-4E6D-AC07-05960AAD1AA5}" destId="{107F3C6C-76AA-4290-97E0-390671EAD5D9}" srcOrd="1" destOrd="0" presId="urn:microsoft.com/office/officeart/2005/8/layout/target3"/>
    <dgm:cxn modelId="{40A163B4-8D99-42B4-8BD7-49677A41306E}" type="presOf" srcId="{39D30570-46AC-465C-B7B9-D2118E079C21}" destId="{4692F28C-2F5B-423A-93EB-69A42D5F3DDD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86732470-1D8D-4BF7-97E7-67CFD6FE1209}" type="presOf" srcId="{3B7B90AD-211A-416E-B220-0498D530F9D4}" destId="{045F7912-B345-435E-946A-BC4C65067EF9}" srcOrd="0" destOrd="0" presId="urn:microsoft.com/office/officeart/2005/8/layout/target3"/>
    <dgm:cxn modelId="{01705920-A385-472D-95D2-8532969473D8}" type="presOf" srcId="{2F353AF2-72CC-413E-92DB-BF4F24AD5CA0}" destId="{05900486-F285-4F2C-8DF3-A0DDB0829592}" srcOrd="0" destOrd="0" presId="urn:microsoft.com/office/officeart/2005/8/layout/target3"/>
    <dgm:cxn modelId="{F7819EB3-4392-47CD-81C6-823A68FF0EA4}" type="presOf" srcId="{EF97F5D6-4A81-49EA-AC2D-4DBD5DC024D2}" destId="{91668161-6AB6-4600-BEB5-9A84821678A3}" srcOrd="0" destOrd="0" presId="urn:microsoft.com/office/officeart/2005/8/layout/target3"/>
    <dgm:cxn modelId="{75F6B489-7716-4F1E-8BEC-D511092E10DB}" type="presOf" srcId="{EF97F5D6-4A81-49EA-AC2D-4DBD5DC024D2}" destId="{A4691E4C-21F8-4B6C-80D5-8BACB392AE8F}" srcOrd="1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919E1898-CE80-438F-97EA-FD8646320416}" type="presParOf" srcId="{05900486-F285-4F2C-8DF3-A0DDB0829592}" destId="{208CE6D0-44AD-4998-8097-B276A63D874C}" srcOrd="0" destOrd="0" presId="urn:microsoft.com/office/officeart/2005/8/layout/target3"/>
    <dgm:cxn modelId="{A45D4ED6-2D11-4B3B-92B5-C35922AF309C}" type="presParOf" srcId="{05900486-F285-4F2C-8DF3-A0DDB0829592}" destId="{AA133BE2-EF4B-4020-844B-D67B374EAE8B}" srcOrd="1" destOrd="0" presId="urn:microsoft.com/office/officeart/2005/8/layout/target3"/>
    <dgm:cxn modelId="{E5B1B84C-7F0A-4F39-854F-1610557DF36A}" type="presParOf" srcId="{05900486-F285-4F2C-8DF3-A0DDB0829592}" destId="{91668161-6AB6-4600-BEB5-9A84821678A3}" srcOrd="2" destOrd="0" presId="urn:microsoft.com/office/officeart/2005/8/layout/target3"/>
    <dgm:cxn modelId="{8A0BE971-9881-4137-99B7-FADA99790EE8}" type="presParOf" srcId="{05900486-F285-4F2C-8DF3-A0DDB0829592}" destId="{91E186ED-28CF-4034-A313-5604B0EEB730}" srcOrd="3" destOrd="0" presId="urn:microsoft.com/office/officeart/2005/8/layout/target3"/>
    <dgm:cxn modelId="{ACDC67BD-FEDC-4285-BD70-F207B24FA334}" type="presParOf" srcId="{05900486-F285-4F2C-8DF3-A0DDB0829592}" destId="{C64A6C0D-CF78-4ACB-8F4A-CCD935C1FBB7}" srcOrd="4" destOrd="0" presId="urn:microsoft.com/office/officeart/2005/8/layout/target3"/>
    <dgm:cxn modelId="{B44217C4-2B6C-4A74-80A2-2599185957EB}" type="presParOf" srcId="{05900486-F285-4F2C-8DF3-A0DDB0829592}" destId="{045F7912-B345-435E-946A-BC4C65067EF9}" srcOrd="5" destOrd="0" presId="urn:microsoft.com/office/officeart/2005/8/layout/target3"/>
    <dgm:cxn modelId="{B47E5655-4E1F-4D7B-B768-BDEE574AAF30}" type="presParOf" srcId="{05900486-F285-4F2C-8DF3-A0DDB0829592}" destId="{9F98E0FA-BF01-4AAB-87E0-F07981F90ACE}" srcOrd="6" destOrd="0" presId="urn:microsoft.com/office/officeart/2005/8/layout/target3"/>
    <dgm:cxn modelId="{104EAE07-6BDE-4AD6-930C-D1DA93DFF93A}" type="presParOf" srcId="{05900486-F285-4F2C-8DF3-A0DDB0829592}" destId="{5676EFBF-D8A4-4E4C-A218-C4399BD5E49A}" srcOrd="7" destOrd="0" presId="urn:microsoft.com/office/officeart/2005/8/layout/target3"/>
    <dgm:cxn modelId="{872AB5E1-084A-468B-8B59-2036F9FEAF50}" type="presParOf" srcId="{05900486-F285-4F2C-8DF3-A0DDB0829592}" destId="{C0595DA9-4779-42AD-9BA6-AB30B8E7C49C}" srcOrd="8" destOrd="0" presId="urn:microsoft.com/office/officeart/2005/8/layout/target3"/>
    <dgm:cxn modelId="{0786F9B8-9795-4299-8F21-6BA8066ABF36}" type="presParOf" srcId="{05900486-F285-4F2C-8DF3-A0DDB0829592}" destId="{D22C5642-D50A-4FF8-932E-7F4108879926}" srcOrd="9" destOrd="0" presId="urn:microsoft.com/office/officeart/2005/8/layout/target3"/>
    <dgm:cxn modelId="{377EE9BD-0335-4A01-AC53-A9C15A398CBB}" type="presParOf" srcId="{05900486-F285-4F2C-8DF3-A0DDB0829592}" destId="{0FB98643-7663-4C7A-BD01-B6BE55507DA1}" srcOrd="10" destOrd="0" presId="urn:microsoft.com/office/officeart/2005/8/layout/target3"/>
    <dgm:cxn modelId="{ECFB246B-754F-4B7C-88C0-A3E3FAD5A971}" type="presParOf" srcId="{05900486-F285-4F2C-8DF3-A0DDB0829592}" destId="{EE18BECF-67A7-4F75-A7D6-01AB5C0911E8}" srcOrd="11" destOrd="0" presId="urn:microsoft.com/office/officeart/2005/8/layout/target3"/>
    <dgm:cxn modelId="{FE511108-4F93-4988-AE83-0A74879F844E}" type="presParOf" srcId="{05900486-F285-4F2C-8DF3-A0DDB0829592}" destId="{79C80046-B813-4403-AB48-C3F699B5AB0C}" srcOrd="12" destOrd="0" presId="urn:microsoft.com/office/officeart/2005/8/layout/target3"/>
    <dgm:cxn modelId="{1453436B-2EE0-4697-AA0B-350DB377BE3F}" type="presParOf" srcId="{05900486-F285-4F2C-8DF3-A0DDB0829592}" destId="{B8348495-AEA3-4A34-9EAA-ED359EDEA045}" srcOrd="13" destOrd="0" presId="urn:microsoft.com/office/officeart/2005/8/layout/target3"/>
    <dgm:cxn modelId="{B792AC9C-FA15-43E5-80AD-07CC324A407B}" type="presParOf" srcId="{05900486-F285-4F2C-8DF3-A0DDB0829592}" destId="{940248A8-C27D-4549-ABB0-909E43312830}" srcOrd="14" destOrd="0" presId="urn:microsoft.com/office/officeart/2005/8/layout/target3"/>
    <dgm:cxn modelId="{F6822C24-7965-403D-AD57-4AA1B66D844A}" type="presParOf" srcId="{05900486-F285-4F2C-8DF3-A0DDB0829592}" destId="{A4691E4C-21F8-4B6C-80D5-8BACB392AE8F}" srcOrd="15" destOrd="0" presId="urn:microsoft.com/office/officeart/2005/8/layout/target3"/>
    <dgm:cxn modelId="{8FB489E6-7B77-42D1-81D3-147A31862100}" type="presParOf" srcId="{05900486-F285-4F2C-8DF3-A0DDB0829592}" destId="{BCB9F28B-DB1F-4922-97D3-333C74FC431A}" srcOrd="16" destOrd="0" presId="urn:microsoft.com/office/officeart/2005/8/layout/target3"/>
    <dgm:cxn modelId="{D0ADD806-99F3-49B2-B93D-B3B57320EA18}" type="presParOf" srcId="{05900486-F285-4F2C-8DF3-A0DDB0829592}" destId="{4692F28C-2F5B-423A-93EB-69A42D5F3DDD}" srcOrd="17" destOrd="0" presId="urn:microsoft.com/office/officeart/2005/8/layout/target3"/>
    <dgm:cxn modelId="{84E1F24B-534A-4AE1-9B32-84AA79D93292}" type="presParOf" srcId="{05900486-F285-4F2C-8DF3-A0DDB0829592}" destId="{25CA3B44-A969-4D9A-8861-21E0649C4A87}" srcOrd="18" destOrd="0" presId="urn:microsoft.com/office/officeart/2005/8/layout/target3"/>
    <dgm:cxn modelId="{756C3D8B-F3DE-4BDD-BB62-903171652627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14D01E-5923-49B0-9C80-0C69A1E58E05}" type="doc">
      <dgm:prSet loTypeId="urn:microsoft.com/office/officeart/2005/8/layout/default" loCatId="list" qsTypeId="urn:microsoft.com/office/officeart/2005/8/quickstyle/3d5" qsCatId="3D" csTypeId="urn:microsoft.com/office/officeart/2005/8/colors/accent4_3" csCatId="accent4" phldr="1"/>
      <dgm:spPr/>
      <dgm:t>
        <a:bodyPr/>
        <a:lstStyle/>
        <a:p>
          <a:endParaRPr lang="cs-CZ"/>
        </a:p>
      </dgm:t>
    </dgm:pt>
    <dgm:pt modelId="{50109670-99B4-4B3E-8C3B-A98D794B53C4}">
      <dgm:prSet phldrT="[Text]"/>
      <dgm:spPr/>
      <dgm:t>
        <a:bodyPr/>
        <a:lstStyle/>
        <a:p>
          <a:r>
            <a:rPr lang="cs-CZ" dirty="0" smtClean="0"/>
            <a:t>pracuje</a:t>
          </a:r>
          <a:endParaRPr lang="cs-CZ" dirty="0"/>
        </a:p>
      </dgm:t>
    </dgm:pt>
    <dgm:pt modelId="{BBCFA1F2-8353-4E99-B49E-BCD199B2818B}" type="parTrans" cxnId="{F0C871F3-29A4-4629-AF48-7BE19FF6C3AB}">
      <dgm:prSet/>
      <dgm:spPr/>
      <dgm:t>
        <a:bodyPr/>
        <a:lstStyle/>
        <a:p>
          <a:endParaRPr lang="cs-CZ"/>
        </a:p>
      </dgm:t>
    </dgm:pt>
    <dgm:pt modelId="{AA8A2746-0C2C-47E2-8390-D08A1237895B}" type="sibTrans" cxnId="{F0C871F3-29A4-4629-AF48-7BE19FF6C3AB}">
      <dgm:prSet/>
      <dgm:spPr/>
      <dgm:t>
        <a:bodyPr/>
        <a:lstStyle/>
        <a:p>
          <a:endParaRPr lang="cs-CZ"/>
        </a:p>
      </dgm:t>
    </dgm:pt>
    <dgm:pt modelId="{47A97ED9-BE5C-43F1-AF39-ADEE39C565E6}">
      <dgm:prSet phldrT="[Text]"/>
      <dgm:spPr/>
      <dgm:t>
        <a:bodyPr/>
        <a:lstStyle/>
        <a:p>
          <a:r>
            <a:rPr lang="cs-CZ" dirty="0" smtClean="0"/>
            <a:t>hraje si</a:t>
          </a:r>
          <a:endParaRPr lang="cs-CZ" dirty="0"/>
        </a:p>
      </dgm:t>
    </dgm:pt>
    <dgm:pt modelId="{C01BB17A-DDF4-46C5-9C67-D8ECF18C215C}" type="parTrans" cxnId="{C8E901FF-D9B3-4B97-974F-432ED3DD07ED}">
      <dgm:prSet/>
      <dgm:spPr/>
      <dgm:t>
        <a:bodyPr/>
        <a:lstStyle/>
        <a:p>
          <a:endParaRPr lang="cs-CZ"/>
        </a:p>
      </dgm:t>
    </dgm:pt>
    <dgm:pt modelId="{B1F9D45B-90A4-4A11-8F5E-DA6596F4F8D7}" type="sibTrans" cxnId="{C8E901FF-D9B3-4B97-974F-432ED3DD07ED}">
      <dgm:prSet/>
      <dgm:spPr/>
      <dgm:t>
        <a:bodyPr/>
        <a:lstStyle/>
        <a:p>
          <a:endParaRPr lang="cs-CZ"/>
        </a:p>
      </dgm:t>
    </dgm:pt>
    <dgm:pt modelId="{4BEFF004-0A6B-4CBB-840A-F603F9A9FC04}">
      <dgm:prSet phldrT="[Text]"/>
      <dgm:spPr/>
      <dgm:t>
        <a:bodyPr/>
        <a:lstStyle/>
        <a:p>
          <a:r>
            <a:rPr lang="cs-CZ" dirty="0" smtClean="0"/>
            <a:t>běží</a:t>
          </a:r>
          <a:endParaRPr lang="cs-CZ" dirty="0"/>
        </a:p>
      </dgm:t>
    </dgm:pt>
    <dgm:pt modelId="{3CB86F99-3054-4A7C-97E5-8BF692C3F127}" type="parTrans" cxnId="{DEA4D501-BBF0-41E0-8542-7E44721EC2E3}">
      <dgm:prSet/>
      <dgm:spPr/>
      <dgm:t>
        <a:bodyPr/>
        <a:lstStyle/>
        <a:p>
          <a:endParaRPr lang="cs-CZ"/>
        </a:p>
      </dgm:t>
    </dgm:pt>
    <dgm:pt modelId="{57C49261-C3C4-4A9B-B637-3F1D961876C9}" type="sibTrans" cxnId="{DEA4D501-BBF0-41E0-8542-7E44721EC2E3}">
      <dgm:prSet/>
      <dgm:spPr/>
      <dgm:t>
        <a:bodyPr/>
        <a:lstStyle/>
        <a:p>
          <a:endParaRPr lang="cs-CZ"/>
        </a:p>
      </dgm:t>
    </dgm:pt>
    <dgm:pt modelId="{B3E6C030-D4A1-4836-B3D0-8C0EF9CA40C7}">
      <dgm:prSet phldrT="[Text]"/>
      <dgm:spPr/>
      <dgm:t>
        <a:bodyPr/>
        <a:lstStyle/>
        <a:p>
          <a:r>
            <a:rPr lang="cs-CZ" dirty="0" smtClean="0"/>
            <a:t>spí</a:t>
          </a:r>
          <a:endParaRPr lang="cs-CZ" dirty="0"/>
        </a:p>
      </dgm:t>
    </dgm:pt>
    <dgm:pt modelId="{57ED8455-845C-4565-A355-EBAD4271F53E}" type="parTrans" cxnId="{7C362E46-BE32-45E7-B28D-F11D5C2B4B6D}">
      <dgm:prSet/>
      <dgm:spPr/>
      <dgm:t>
        <a:bodyPr/>
        <a:lstStyle/>
        <a:p>
          <a:endParaRPr lang="cs-CZ"/>
        </a:p>
      </dgm:t>
    </dgm:pt>
    <dgm:pt modelId="{E2E38615-FEFF-4D61-BE53-275DCE0D061E}" type="sibTrans" cxnId="{7C362E46-BE32-45E7-B28D-F11D5C2B4B6D}">
      <dgm:prSet/>
      <dgm:spPr/>
      <dgm:t>
        <a:bodyPr/>
        <a:lstStyle/>
        <a:p>
          <a:endParaRPr lang="cs-CZ"/>
        </a:p>
      </dgm:t>
    </dgm:pt>
    <dgm:pt modelId="{37503BBC-437F-47B8-9DEE-3485141AE5EC}">
      <dgm:prSet phldrT="[Text]"/>
      <dgm:spPr/>
      <dgm:t>
        <a:bodyPr/>
        <a:lstStyle/>
        <a:p>
          <a:r>
            <a:rPr lang="cs-CZ" dirty="0" smtClean="0"/>
            <a:t>učí se</a:t>
          </a:r>
          <a:endParaRPr lang="cs-CZ" dirty="0"/>
        </a:p>
      </dgm:t>
    </dgm:pt>
    <dgm:pt modelId="{3C9BEAC1-3DC0-4C29-B651-99ACCF8EF944}" type="parTrans" cxnId="{A8797105-EDBA-400A-9E2C-8FE4E2B8FD51}">
      <dgm:prSet/>
      <dgm:spPr/>
      <dgm:t>
        <a:bodyPr/>
        <a:lstStyle/>
        <a:p>
          <a:endParaRPr lang="cs-CZ"/>
        </a:p>
      </dgm:t>
    </dgm:pt>
    <dgm:pt modelId="{B27B318D-7928-4E92-9E6C-DE0739F314CD}" type="sibTrans" cxnId="{A8797105-EDBA-400A-9E2C-8FE4E2B8FD51}">
      <dgm:prSet/>
      <dgm:spPr/>
      <dgm:t>
        <a:bodyPr/>
        <a:lstStyle/>
        <a:p>
          <a:endParaRPr lang="cs-CZ"/>
        </a:p>
      </dgm:t>
    </dgm:pt>
    <dgm:pt modelId="{7C977246-302B-40F2-8EF9-502A4C5B2B3E}" type="pres">
      <dgm:prSet presAssocID="{6414D01E-5923-49B0-9C80-0C69A1E58E05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3D194FD-D28A-45BB-A377-CA0211BAF8C5}" type="pres">
      <dgm:prSet presAssocID="{50109670-99B4-4B3E-8C3B-A98D794B53C4}" presName="node" presStyleLbl="node1" presStyleIdx="0" presStyleCnt="5" custLinFactY="100000" custLinFactNeighborX="-54622" custLinFactNeighborY="1316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21ECABE-769C-4482-874E-37B3F7EEE789}" type="pres">
      <dgm:prSet presAssocID="{AA8A2746-0C2C-47E2-8390-D08A1237895B}" presName="sibTrans" presStyleCnt="0"/>
      <dgm:spPr/>
    </dgm:pt>
    <dgm:pt modelId="{07A5C133-6AB1-46E6-A02C-8A53C1073342}" type="pres">
      <dgm:prSet presAssocID="{47A97ED9-BE5C-43F1-AF39-ADEE39C565E6}" presName="node" presStyleLbl="node1" presStyleIdx="1" presStyleCnt="5" custLinFactY="100000" custLinFactNeighborX="58849" custLinFactNeighborY="13169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093012-EF47-4B4F-AC90-5A5263D9647B}" type="pres">
      <dgm:prSet presAssocID="{B1F9D45B-90A4-4A11-8F5E-DA6596F4F8D7}" presName="sibTrans" presStyleCnt="0"/>
      <dgm:spPr/>
    </dgm:pt>
    <dgm:pt modelId="{9968B2BD-C946-4D77-AEF4-9E87AF294763}" type="pres">
      <dgm:prSet presAssocID="{4BEFF004-0A6B-4CBB-840A-F603F9A9FC04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1D24C30-54BF-438C-BF43-7427A577A36A}" type="pres">
      <dgm:prSet presAssocID="{57C49261-C3C4-4A9B-B637-3F1D961876C9}" presName="sibTrans" presStyleCnt="0"/>
      <dgm:spPr/>
    </dgm:pt>
    <dgm:pt modelId="{2D78A16B-CD8A-4824-B556-49CBDB9B701C}" type="pres">
      <dgm:prSet presAssocID="{B3E6C030-D4A1-4836-B3D0-8C0EF9CA40C7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B8CD97-C9D7-4376-9B67-E9BA426F48DA}" type="pres">
      <dgm:prSet presAssocID="{E2E38615-FEFF-4D61-BE53-275DCE0D061E}" presName="sibTrans" presStyleCnt="0"/>
      <dgm:spPr/>
    </dgm:pt>
    <dgm:pt modelId="{514FD7C0-4476-42B7-A004-DFC64DF03D2E}" type="pres">
      <dgm:prSet presAssocID="{37503BBC-437F-47B8-9DEE-3485141AE5EC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A4D501-BBF0-41E0-8542-7E44721EC2E3}" srcId="{6414D01E-5923-49B0-9C80-0C69A1E58E05}" destId="{4BEFF004-0A6B-4CBB-840A-F603F9A9FC04}" srcOrd="2" destOrd="0" parTransId="{3CB86F99-3054-4A7C-97E5-8BF692C3F127}" sibTransId="{57C49261-C3C4-4A9B-B637-3F1D961876C9}"/>
    <dgm:cxn modelId="{AC926056-8CA3-4F48-A4BA-9F257E3CE713}" type="presOf" srcId="{6414D01E-5923-49B0-9C80-0C69A1E58E05}" destId="{7C977246-302B-40F2-8EF9-502A4C5B2B3E}" srcOrd="0" destOrd="0" presId="urn:microsoft.com/office/officeart/2005/8/layout/default"/>
    <dgm:cxn modelId="{5F20D780-4292-43FD-BB36-C3BD49AC18D2}" type="presOf" srcId="{50109670-99B4-4B3E-8C3B-A98D794B53C4}" destId="{93D194FD-D28A-45BB-A377-CA0211BAF8C5}" srcOrd="0" destOrd="0" presId="urn:microsoft.com/office/officeart/2005/8/layout/default"/>
    <dgm:cxn modelId="{C8E901FF-D9B3-4B97-974F-432ED3DD07ED}" srcId="{6414D01E-5923-49B0-9C80-0C69A1E58E05}" destId="{47A97ED9-BE5C-43F1-AF39-ADEE39C565E6}" srcOrd="1" destOrd="0" parTransId="{C01BB17A-DDF4-46C5-9C67-D8ECF18C215C}" sibTransId="{B1F9D45B-90A4-4A11-8F5E-DA6596F4F8D7}"/>
    <dgm:cxn modelId="{F0C871F3-29A4-4629-AF48-7BE19FF6C3AB}" srcId="{6414D01E-5923-49B0-9C80-0C69A1E58E05}" destId="{50109670-99B4-4B3E-8C3B-A98D794B53C4}" srcOrd="0" destOrd="0" parTransId="{BBCFA1F2-8353-4E99-B49E-BCD199B2818B}" sibTransId="{AA8A2746-0C2C-47E2-8390-D08A1237895B}"/>
    <dgm:cxn modelId="{7C362E46-BE32-45E7-B28D-F11D5C2B4B6D}" srcId="{6414D01E-5923-49B0-9C80-0C69A1E58E05}" destId="{B3E6C030-D4A1-4836-B3D0-8C0EF9CA40C7}" srcOrd="3" destOrd="0" parTransId="{57ED8455-845C-4565-A355-EBAD4271F53E}" sibTransId="{E2E38615-FEFF-4D61-BE53-275DCE0D061E}"/>
    <dgm:cxn modelId="{C408ED67-0BC7-44A7-A63E-0BD7D7B537E9}" type="presOf" srcId="{37503BBC-437F-47B8-9DEE-3485141AE5EC}" destId="{514FD7C0-4476-42B7-A004-DFC64DF03D2E}" srcOrd="0" destOrd="0" presId="urn:microsoft.com/office/officeart/2005/8/layout/default"/>
    <dgm:cxn modelId="{17E2E090-16B0-44E4-A95E-AA1BA970B706}" type="presOf" srcId="{B3E6C030-D4A1-4836-B3D0-8C0EF9CA40C7}" destId="{2D78A16B-CD8A-4824-B556-49CBDB9B701C}" srcOrd="0" destOrd="0" presId="urn:microsoft.com/office/officeart/2005/8/layout/default"/>
    <dgm:cxn modelId="{A4EF8F45-6E80-472B-AABE-6166A5C1E778}" type="presOf" srcId="{47A97ED9-BE5C-43F1-AF39-ADEE39C565E6}" destId="{07A5C133-6AB1-46E6-A02C-8A53C1073342}" srcOrd="0" destOrd="0" presId="urn:microsoft.com/office/officeart/2005/8/layout/default"/>
    <dgm:cxn modelId="{82E02576-C122-432D-AB75-2545B649F919}" type="presOf" srcId="{4BEFF004-0A6B-4CBB-840A-F603F9A9FC04}" destId="{9968B2BD-C946-4D77-AEF4-9E87AF294763}" srcOrd="0" destOrd="0" presId="urn:microsoft.com/office/officeart/2005/8/layout/default"/>
    <dgm:cxn modelId="{A8797105-EDBA-400A-9E2C-8FE4E2B8FD51}" srcId="{6414D01E-5923-49B0-9C80-0C69A1E58E05}" destId="{37503BBC-437F-47B8-9DEE-3485141AE5EC}" srcOrd="4" destOrd="0" parTransId="{3C9BEAC1-3DC0-4C29-B651-99ACCF8EF944}" sibTransId="{B27B318D-7928-4E92-9E6C-DE0739F314CD}"/>
    <dgm:cxn modelId="{B9EB1793-5E05-429F-96C1-E9EFBA574907}" type="presParOf" srcId="{7C977246-302B-40F2-8EF9-502A4C5B2B3E}" destId="{93D194FD-D28A-45BB-A377-CA0211BAF8C5}" srcOrd="0" destOrd="0" presId="urn:microsoft.com/office/officeart/2005/8/layout/default"/>
    <dgm:cxn modelId="{DB358F8D-1C93-4C62-892C-82312011F0C9}" type="presParOf" srcId="{7C977246-302B-40F2-8EF9-502A4C5B2B3E}" destId="{121ECABE-769C-4482-874E-37B3F7EEE789}" srcOrd="1" destOrd="0" presId="urn:microsoft.com/office/officeart/2005/8/layout/default"/>
    <dgm:cxn modelId="{20B9082D-F910-4B42-BEC2-AF98D85B0E68}" type="presParOf" srcId="{7C977246-302B-40F2-8EF9-502A4C5B2B3E}" destId="{07A5C133-6AB1-46E6-A02C-8A53C1073342}" srcOrd="2" destOrd="0" presId="urn:microsoft.com/office/officeart/2005/8/layout/default"/>
    <dgm:cxn modelId="{9033D5CC-2B22-4D96-BD26-05B6F027AEC0}" type="presParOf" srcId="{7C977246-302B-40F2-8EF9-502A4C5B2B3E}" destId="{2E093012-EF47-4B4F-AC90-5A5263D9647B}" srcOrd="3" destOrd="0" presId="urn:microsoft.com/office/officeart/2005/8/layout/default"/>
    <dgm:cxn modelId="{9017508A-EC40-42D6-8053-E84600D6ACEE}" type="presParOf" srcId="{7C977246-302B-40F2-8EF9-502A4C5B2B3E}" destId="{9968B2BD-C946-4D77-AEF4-9E87AF294763}" srcOrd="4" destOrd="0" presId="urn:microsoft.com/office/officeart/2005/8/layout/default"/>
    <dgm:cxn modelId="{3D1E4325-5BA9-4D6F-8AE7-52773726CD32}" type="presParOf" srcId="{7C977246-302B-40F2-8EF9-502A4C5B2B3E}" destId="{B1D24C30-54BF-438C-BF43-7427A577A36A}" srcOrd="5" destOrd="0" presId="urn:microsoft.com/office/officeart/2005/8/layout/default"/>
    <dgm:cxn modelId="{1B720CAE-147B-40F4-A8CE-F44E44E893F3}" type="presParOf" srcId="{7C977246-302B-40F2-8EF9-502A4C5B2B3E}" destId="{2D78A16B-CD8A-4824-B556-49CBDB9B701C}" srcOrd="6" destOrd="0" presId="urn:microsoft.com/office/officeart/2005/8/layout/default"/>
    <dgm:cxn modelId="{016910E3-6EF1-4137-9D1D-C3A586814104}" type="presParOf" srcId="{7C977246-302B-40F2-8EF9-502A4C5B2B3E}" destId="{A5B8CD97-C9D7-4376-9B67-E9BA426F48DA}" srcOrd="7" destOrd="0" presId="urn:microsoft.com/office/officeart/2005/8/layout/default"/>
    <dgm:cxn modelId="{3455DBC4-8A9D-41BA-B6F0-AAEDE32554EF}" type="presParOf" srcId="{7C977246-302B-40F2-8EF9-502A4C5B2B3E}" destId="{514FD7C0-4476-42B7-A004-DFC64DF03D2E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7835AC-824F-4EE4-A514-E9207EA2CD64}" type="doc">
      <dgm:prSet loTypeId="urn:microsoft.com/office/officeart/2008/layout/VerticalCircle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933C8CC-E44C-4E86-BE19-F5502D8B57F7}">
      <dgm:prSet phldrT="[Text]" custT="1"/>
      <dgm:spPr/>
      <dgm:t>
        <a:bodyPr/>
        <a:lstStyle/>
        <a:p>
          <a:r>
            <a:rPr lang="cs-CZ" sz="2400" dirty="0" smtClean="0">
              <a:solidFill>
                <a:schemeClr val="tx1"/>
              </a:solidFill>
            </a:rPr>
            <a:t>maminka</a:t>
          </a:r>
          <a:endParaRPr lang="cs-CZ" sz="2400" dirty="0">
            <a:solidFill>
              <a:schemeClr val="tx1"/>
            </a:solidFill>
          </a:endParaRPr>
        </a:p>
      </dgm:t>
    </dgm:pt>
    <dgm:pt modelId="{6B5229E6-0299-4414-B3D8-89CFDC5EB128}" type="parTrans" cxnId="{3330DDE7-C964-417C-9CB2-C8DF12FDA3CD}">
      <dgm:prSet/>
      <dgm:spPr/>
      <dgm:t>
        <a:bodyPr/>
        <a:lstStyle/>
        <a:p>
          <a:endParaRPr lang="cs-CZ"/>
        </a:p>
      </dgm:t>
    </dgm:pt>
    <dgm:pt modelId="{2FB8628D-F144-4147-AC3A-3A9773EC104C}" type="sibTrans" cxnId="{3330DDE7-C964-417C-9CB2-C8DF12FDA3CD}">
      <dgm:prSet/>
      <dgm:spPr/>
      <dgm:t>
        <a:bodyPr/>
        <a:lstStyle/>
        <a:p>
          <a:endParaRPr lang="cs-CZ"/>
        </a:p>
      </dgm:t>
    </dgm:pt>
    <dgm:pt modelId="{EAD8B8A1-412A-4D2F-B827-9BCBCCC4D040}">
      <dgm:prSet phldrT="[Text]" custT="1"/>
      <dgm:spPr/>
      <dgm:t>
        <a:bodyPr/>
        <a:lstStyle/>
        <a:p>
          <a:r>
            <a:rPr lang="cs-CZ" sz="2400" dirty="0" smtClean="0"/>
            <a:t>Monika</a:t>
          </a:r>
          <a:endParaRPr lang="cs-CZ" sz="2400" dirty="0"/>
        </a:p>
      </dgm:t>
    </dgm:pt>
    <dgm:pt modelId="{54DC7C89-EE8F-4C6C-B2EC-445B3037A2F3}" type="parTrans" cxnId="{7C6754DD-046E-4CBE-8C68-8539FDABBB7E}">
      <dgm:prSet/>
      <dgm:spPr/>
      <dgm:t>
        <a:bodyPr/>
        <a:lstStyle/>
        <a:p>
          <a:endParaRPr lang="cs-CZ"/>
        </a:p>
      </dgm:t>
    </dgm:pt>
    <dgm:pt modelId="{D57D5D51-826D-4FF8-B0E7-51879847D724}" type="sibTrans" cxnId="{7C6754DD-046E-4CBE-8C68-8539FDABBB7E}">
      <dgm:prSet/>
      <dgm:spPr/>
      <dgm:t>
        <a:bodyPr/>
        <a:lstStyle/>
        <a:p>
          <a:endParaRPr lang="cs-CZ"/>
        </a:p>
      </dgm:t>
    </dgm:pt>
    <dgm:pt modelId="{0FB2A496-589D-4577-B012-0214114EE9B3}">
      <dgm:prSet phldrT="[Text]" custT="1"/>
      <dgm:spPr/>
      <dgm:t>
        <a:bodyPr/>
        <a:lstStyle/>
        <a:p>
          <a:r>
            <a:rPr lang="cs-CZ" sz="2400" dirty="0" smtClean="0"/>
            <a:t>jezevec</a:t>
          </a:r>
          <a:endParaRPr lang="cs-CZ" sz="500" dirty="0"/>
        </a:p>
      </dgm:t>
    </dgm:pt>
    <dgm:pt modelId="{6FBF4048-B443-4959-87B1-EEFCD9277113}" type="parTrans" cxnId="{740BE4E5-472D-45D5-90FB-249C1EA91CE6}">
      <dgm:prSet/>
      <dgm:spPr/>
      <dgm:t>
        <a:bodyPr/>
        <a:lstStyle/>
        <a:p>
          <a:endParaRPr lang="cs-CZ"/>
        </a:p>
      </dgm:t>
    </dgm:pt>
    <dgm:pt modelId="{0E778A48-C9B0-4794-A45C-96C665E214F1}" type="sibTrans" cxnId="{740BE4E5-472D-45D5-90FB-249C1EA91CE6}">
      <dgm:prSet/>
      <dgm:spPr/>
      <dgm:t>
        <a:bodyPr/>
        <a:lstStyle/>
        <a:p>
          <a:endParaRPr lang="cs-CZ"/>
        </a:p>
      </dgm:t>
    </dgm:pt>
    <dgm:pt modelId="{7640F733-176A-4FC8-B665-550509C62495}">
      <dgm:prSet phldrT="[Text]" custT="1"/>
      <dgm:spPr/>
      <dgm:t>
        <a:bodyPr/>
        <a:lstStyle/>
        <a:p>
          <a:r>
            <a:rPr lang="cs-CZ" sz="2400" dirty="0" smtClean="0"/>
            <a:t>kočka</a:t>
          </a:r>
          <a:endParaRPr lang="cs-CZ" sz="2400" dirty="0"/>
        </a:p>
      </dgm:t>
    </dgm:pt>
    <dgm:pt modelId="{853505C3-5579-4659-8164-FE0136BACB3B}" type="parTrans" cxnId="{62B93244-2A73-4B74-B72E-0199F46F9E63}">
      <dgm:prSet/>
      <dgm:spPr/>
      <dgm:t>
        <a:bodyPr/>
        <a:lstStyle/>
        <a:p>
          <a:endParaRPr lang="cs-CZ"/>
        </a:p>
      </dgm:t>
    </dgm:pt>
    <dgm:pt modelId="{EBF7C5BB-4BAE-49E5-AD4A-376F53AD369E}" type="sibTrans" cxnId="{62B93244-2A73-4B74-B72E-0199F46F9E63}">
      <dgm:prSet/>
      <dgm:spPr/>
      <dgm:t>
        <a:bodyPr/>
        <a:lstStyle/>
        <a:p>
          <a:endParaRPr lang="cs-CZ"/>
        </a:p>
      </dgm:t>
    </dgm:pt>
    <dgm:pt modelId="{E933BA4F-542B-47F5-9DE2-79C579966E10}">
      <dgm:prSet phldrT="[Text]" custT="1"/>
      <dgm:spPr/>
      <dgm:t>
        <a:bodyPr/>
        <a:lstStyle/>
        <a:p>
          <a:r>
            <a:rPr lang="cs-CZ" sz="2400" dirty="0" smtClean="0"/>
            <a:t>aktovka</a:t>
          </a:r>
          <a:endParaRPr lang="cs-CZ" sz="2400" dirty="0"/>
        </a:p>
      </dgm:t>
    </dgm:pt>
    <dgm:pt modelId="{3F810C5B-E148-4D26-88F2-2BB70EF95290}" type="parTrans" cxnId="{E788C7FB-14DF-48F7-9449-76BC088700BA}">
      <dgm:prSet/>
      <dgm:spPr/>
      <dgm:t>
        <a:bodyPr/>
        <a:lstStyle/>
        <a:p>
          <a:endParaRPr lang="cs-CZ"/>
        </a:p>
      </dgm:t>
    </dgm:pt>
    <dgm:pt modelId="{2AFB4708-5C5C-4360-9501-8D26AC4C0087}" type="sibTrans" cxnId="{E788C7FB-14DF-48F7-9449-76BC088700BA}">
      <dgm:prSet/>
      <dgm:spPr/>
      <dgm:t>
        <a:bodyPr/>
        <a:lstStyle/>
        <a:p>
          <a:endParaRPr lang="cs-CZ"/>
        </a:p>
      </dgm:t>
    </dgm:pt>
    <dgm:pt modelId="{AE8379BB-54E0-499D-8B42-4CD914442E13}">
      <dgm:prSet phldrT="[Text]" custT="1"/>
      <dgm:spPr/>
      <dgm:t>
        <a:bodyPr/>
        <a:lstStyle/>
        <a:p>
          <a:r>
            <a:rPr lang="cs-CZ" sz="2400" dirty="0" smtClean="0"/>
            <a:t>svačina</a:t>
          </a:r>
          <a:endParaRPr lang="cs-CZ" sz="2400" dirty="0"/>
        </a:p>
      </dgm:t>
    </dgm:pt>
    <dgm:pt modelId="{8AAFF825-3DA2-4BAA-A616-BE4969992245}" type="parTrans" cxnId="{CF09CCAB-6554-4C89-B2C7-86AEAFC90ECC}">
      <dgm:prSet/>
      <dgm:spPr/>
      <dgm:t>
        <a:bodyPr/>
        <a:lstStyle/>
        <a:p>
          <a:endParaRPr lang="cs-CZ"/>
        </a:p>
      </dgm:t>
    </dgm:pt>
    <dgm:pt modelId="{1B56382A-6FA5-4907-B255-14E12F2D251C}" type="sibTrans" cxnId="{CF09CCAB-6554-4C89-B2C7-86AEAFC90ECC}">
      <dgm:prSet/>
      <dgm:spPr/>
      <dgm:t>
        <a:bodyPr/>
        <a:lstStyle/>
        <a:p>
          <a:endParaRPr lang="cs-CZ"/>
        </a:p>
      </dgm:t>
    </dgm:pt>
    <dgm:pt modelId="{71A42E72-506E-46E7-AEF3-01C3878C909D}" type="pres">
      <dgm:prSet presAssocID="{797835AC-824F-4EE4-A514-E9207EA2CD64}" presName="Name0" presStyleCnt="0">
        <dgm:presLayoutVars>
          <dgm:dir/>
        </dgm:presLayoutVars>
      </dgm:prSet>
      <dgm:spPr/>
      <dgm:t>
        <a:bodyPr/>
        <a:lstStyle/>
        <a:p>
          <a:endParaRPr lang="cs-CZ"/>
        </a:p>
      </dgm:t>
    </dgm:pt>
    <dgm:pt modelId="{2D344CEB-7B8E-49B5-845B-BC820C1A04D3}" type="pres">
      <dgm:prSet presAssocID="{3933C8CC-E44C-4E86-BE19-F5502D8B57F7}" presName="withChildren" presStyleCnt="0"/>
      <dgm:spPr/>
    </dgm:pt>
    <dgm:pt modelId="{1FC1C664-4936-48D4-A13A-18A536C0BB0D}" type="pres">
      <dgm:prSet presAssocID="{3933C8CC-E44C-4E86-BE19-F5502D8B57F7}" presName="bigCircle" presStyleLbl="vennNode1" presStyleIdx="0" presStyleCnt="6"/>
      <dgm:spPr/>
    </dgm:pt>
    <dgm:pt modelId="{05354A14-B8B1-4ECF-92A7-56BAF9CFF1FB}" type="pres">
      <dgm:prSet presAssocID="{3933C8CC-E44C-4E86-BE19-F5502D8B57F7}" presName="medCircle" presStyleLbl="vennNode1" presStyleIdx="1" presStyleCnt="6"/>
      <dgm:spPr/>
    </dgm:pt>
    <dgm:pt modelId="{2B2EDF90-BEA8-436B-939B-93C71777C3EC}" type="pres">
      <dgm:prSet presAssocID="{3933C8CC-E44C-4E86-BE19-F5502D8B57F7}" presName="txLvl1" presStyleLbl="revTx" presStyleIdx="0" presStyleCnt="6"/>
      <dgm:spPr/>
      <dgm:t>
        <a:bodyPr/>
        <a:lstStyle/>
        <a:p>
          <a:endParaRPr lang="cs-CZ"/>
        </a:p>
      </dgm:t>
    </dgm:pt>
    <dgm:pt modelId="{CBFEA669-0899-440A-97B1-BF3034C57035}" type="pres">
      <dgm:prSet presAssocID="{3933C8CC-E44C-4E86-BE19-F5502D8B57F7}" presName="lin" presStyleCnt="0"/>
      <dgm:spPr/>
    </dgm:pt>
    <dgm:pt modelId="{0EE8E018-D343-4A1A-9E0C-3F8433C60EB6}" type="pres">
      <dgm:prSet presAssocID="{EAD8B8A1-412A-4D2F-B827-9BCBCCC4D040}" presName="txLvl2" presStyleLbl="revTx" presStyleIdx="1" presStyleCnt="6"/>
      <dgm:spPr/>
      <dgm:t>
        <a:bodyPr/>
        <a:lstStyle/>
        <a:p>
          <a:endParaRPr lang="cs-CZ"/>
        </a:p>
      </dgm:t>
    </dgm:pt>
    <dgm:pt modelId="{72BEC7A5-2F61-4729-B5AB-67E4E56A0929}" type="pres">
      <dgm:prSet presAssocID="{D57D5D51-826D-4FF8-B0E7-51879847D724}" presName="smCircle" presStyleLbl="vennNode1" presStyleIdx="2" presStyleCnt="6"/>
      <dgm:spPr/>
    </dgm:pt>
    <dgm:pt modelId="{65E4E564-9733-4724-A770-DF10209A08B3}" type="pres">
      <dgm:prSet presAssocID="{0FB2A496-589D-4577-B012-0214114EE9B3}" presName="txLvl2" presStyleLbl="revTx" presStyleIdx="2" presStyleCnt="6"/>
      <dgm:spPr/>
      <dgm:t>
        <a:bodyPr/>
        <a:lstStyle/>
        <a:p>
          <a:endParaRPr lang="cs-CZ"/>
        </a:p>
      </dgm:t>
    </dgm:pt>
    <dgm:pt modelId="{52EC7DC8-FA43-45FE-BF44-0B3DEEDD472D}" type="pres">
      <dgm:prSet presAssocID="{3933C8CC-E44C-4E86-BE19-F5502D8B57F7}" presName="overlap" presStyleCnt="0"/>
      <dgm:spPr/>
    </dgm:pt>
    <dgm:pt modelId="{0EB61593-B793-41B5-B859-028C75ED64A5}" type="pres">
      <dgm:prSet presAssocID="{7640F733-176A-4FC8-B665-550509C62495}" presName="withChildren" presStyleCnt="0"/>
      <dgm:spPr/>
    </dgm:pt>
    <dgm:pt modelId="{984F65C7-C1B7-4976-B0D1-5F7128164818}" type="pres">
      <dgm:prSet presAssocID="{7640F733-176A-4FC8-B665-550509C62495}" presName="bigCircle" presStyleLbl="vennNode1" presStyleIdx="3" presStyleCnt="6"/>
      <dgm:spPr/>
    </dgm:pt>
    <dgm:pt modelId="{1EBD2CB1-E818-4709-8CB2-8136103D3098}" type="pres">
      <dgm:prSet presAssocID="{7640F733-176A-4FC8-B665-550509C62495}" presName="medCircle" presStyleLbl="vennNode1" presStyleIdx="4" presStyleCnt="6"/>
      <dgm:spPr/>
    </dgm:pt>
    <dgm:pt modelId="{BFE56D44-3A78-4974-9EEE-A5387EFA1DA1}" type="pres">
      <dgm:prSet presAssocID="{7640F733-176A-4FC8-B665-550509C62495}" presName="txLvl1" presStyleLbl="revTx" presStyleIdx="3" presStyleCnt="6"/>
      <dgm:spPr/>
      <dgm:t>
        <a:bodyPr/>
        <a:lstStyle/>
        <a:p>
          <a:endParaRPr lang="cs-CZ"/>
        </a:p>
      </dgm:t>
    </dgm:pt>
    <dgm:pt modelId="{3AA3ECC0-FB80-4842-A1BD-80F21FC2A813}" type="pres">
      <dgm:prSet presAssocID="{7640F733-176A-4FC8-B665-550509C62495}" presName="lin" presStyleCnt="0"/>
      <dgm:spPr/>
    </dgm:pt>
    <dgm:pt modelId="{8458FA9C-5D00-4C6B-8168-2F281F6B391A}" type="pres">
      <dgm:prSet presAssocID="{E933BA4F-542B-47F5-9DE2-79C579966E10}" presName="txLvl2" presStyleLbl="revTx" presStyleIdx="4" presStyleCnt="6"/>
      <dgm:spPr/>
      <dgm:t>
        <a:bodyPr/>
        <a:lstStyle/>
        <a:p>
          <a:endParaRPr lang="cs-CZ"/>
        </a:p>
      </dgm:t>
    </dgm:pt>
    <dgm:pt modelId="{FAAC343E-4C8B-43A5-8DB4-1BBC10E9AC73}" type="pres">
      <dgm:prSet presAssocID="{2AFB4708-5C5C-4360-9501-8D26AC4C0087}" presName="smCircle" presStyleLbl="vennNode1" presStyleIdx="5" presStyleCnt="6"/>
      <dgm:spPr/>
    </dgm:pt>
    <dgm:pt modelId="{CF0B468C-BE2B-4631-B9A5-953AF82D7092}" type="pres">
      <dgm:prSet presAssocID="{AE8379BB-54E0-499D-8B42-4CD914442E13}" presName="txLvl2" presStyleLbl="revTx" presStyleIdx="5" presStyleCnt="6"/>
      <dgm:spPr/>
      <dgm:t>
        <a:bodyPr/>
        <a:lstStyle/>
        <a:p>
          <a:endParaRPr lang="cs-CZ"/>
        </a:p>
      </dgm:t>
    </dgm:pt>
  </dgm:ptLst>
  <dgm:cxnLst>
    <dgm:cxn modelId="{9AD45E39-4EAB-46C1-87EE-CECB62B2806F}" type="presOf" srcId="{0FB2A496-589D-4577-B012-0214114EE9B3}" destId="{65E4E564-9733-4724-A770-DF10209A08B3}" srcOrd="0" destOrd="0" presId="urn:microsoft.com/office/officeart/2008/layout/VerticalCircleList"/>
    <dgm:cxn modelId="{3330DDE7-C964-417C-9CB2-C8DF12FDA3CD}" srcId="{797835AC-824F-4EE4-A514-E9207EA2CD64}" destId="{3933C8CC-E44C-4E86-BE19-F5502D8B57F7}" srcOrd="0" destOrd="0" parTransId="{6B5229E6-0299-4414-B3D8-89CFDC5EB128}" sibTransId="{2FB8628D-F144-4147-AC3A-3A9773EC104C}"/>
    <dgm:cxn modelId="{4DDC0157-ECE4-4E37-9D0F-AFCCC0E3FFAE}" type="presOf" srcId="{E933BA4F-542B-47F5-9DE2-79C579966E10}" destId="{8458FA9C-5D00-4C6B-8168-2F281F6B391A}" srcOrd="0" destOrd="0" presId="urn:microsoft.com/office/officeart/2008/layout/VerticalCircleList"/>
    <dgm:cxn modelId="{740BE4E5-472D-45D5-90FB-249C1EA91CE6}" srcId="{3933C8CC-E44C-4E86-BE19-F5502D8B57F7}" destId="{0FB2A496-589D-4577-B012-0214114EE9B3}" srcOrd="1" destOrd="0" parTransId="{6FBF4048-B443-4959-87B1-EEFCD9277113}" sibTransId="{0E778A48-C9B0-4794-A45C-96C665E214F1}"/>
    <dgm:cxn modelId="{BF5779E1-0D74-46E1-B0CA-2BE3D3DD3DD0}" type="presOf" srcId="{3933C8CC-E44C-4E86-BE19-F5502D8B57F7}" destId="{2B2EDF90-BEA8-436B-939B-93C71777C3EC}" srcOrd="0" destOrd="0" presId="urn:microsoft.com/office/officeart/2008/layout/VerticalCircleList"/>
    <dgm:cxn modelId="{62B93244-2A73-4B74-B72E-0199F46F9E63}" srcId="{797835AC-824F-4EE4-A514-E9207EA2CD64}" destId="{7640F733-176A-4FC8-B665-550509C62495}" srcOrd="1" destOrd="0" parTransId="{853505C3-5579-4659-8164-FE0136BACB3B}" sibTransId="{EBF7C5BB-4BAE-49E5-AD4A-376F53AD369E}"/>
    <dgm:cxn modelId="{E788C7FB-14DF-48F7-9449-76BC088700BA}" srcId="{7640F733-176A-4FC8-B665-550509C62495}" destId="{E933BA4F-542B-47F5-9DE2-79C579966E10}" srcOrd="0" destOrd="0" parTransId="{3F810C5B-E148-4D26-88F2-2BB70EF95290}" sibTransId="{2AFB4708-5C5C-4360-9501-8D26AC4C0087}"/>
    <dgm:cxn modelId="{A025EE9F-4A70-47F3-86D9-8232B63149F4}" type="presOf" srcId="{797835AC-824F-4EE4-A514-E9207EA2CD64}" destId="{71A42E72-506E-46E7-AEF3-01C3878C909D}" srcOrd="0" destOrd="0" presId="urn:microsoft.com/office/officeart/2008/layout/VerticalCircleList"/>
    <dgm:cxn modelId="{FBCBF49C-C392-410D-89C7-DC684AAF5EC3}" type="presOf" srcId="{7640F733-176A-4FC8-B665-550509C62495}" destId="{BFE56D44-3A78-4974-9EEE-A5387EFA1DA1}" srcOrd="0" destOrd="0" presId="urn:microsoft.com/office/officeart/2008/layout/VerticalCircleList"/>
    <dgm:cxn modelId="{52DA518C-F508-4873-A56D-C159A1B921ED}" type="presOf" srcId="{AE8379BB-54E0-499D-8B42-4CD914442E13}" destId="{CF0B468C-BE2B-4631-B9A5-953AF82D7092}" srcOrd="0" destOrd="0" presId="urn:microsoft.com/office/officeart/2008/layout/VerticalCircleList"/>
    <dgm:cxn modelId="{7C6754DD-046E-4CBE-8C68-8539FDABBB7E}" srcId="{3933C8CC-E44C-4E86-BE19-F5502D8B57F7}" destId="{EAD8B8A1-412A-4D2F-B827-9BCBCCC4D040}" srcOrd="0" destOrd="0" parTransId="{54DC7C89-EE8F-4C6C-B2EC-445B3037A2F3}" sibTransId="{D57D5D51-826D-4FF8-B0E7-51879847D724}"/>
    <dgm:cxn modelId="{CF09CCAB-6554-4C89-B2C7-86AEAFC90ECC}" srcId="{7640F733-176A-4FC8-B665-550509C62495}" destId="{AE8379BB-54E0-499D-8B42-4CD914442E13}" srcOrd="1" destOrd="0" parTransId="{8AAFF825-3DA2-4BAA-A616-BE4969992245}" sibTransId="{1B56382A-6FA5-4907-B255-14E12F2D251C}"/>
    <dgm:cxn modelId="{408025C5-DB17-4153-9C0A-0B15FCE00034}" type="presOf" srcId="{EAD8B8A1-412A-4D2F-B827-9BCBCCC4D040}" destId="{0EE8E018-D343-4A1A-9E0C-3F8433C60EB6}" srcOrd="0" destOrd="0" presId="urn:microsoft.com/office/officeart/2008/layout/VerticalCircleList"/>
    <dgm:cxn modelId="{9F7D30B3-3B25-4EF1-9E2C-B407AB7CA10F}" type="presParOf" srcId="{71A42E72-506E-46E7-AEF3-01C3878C909D}" destId="{2D344CEB-7B8E-49B5-845B-BC820C1A04D3}" srcOrd="0" destOrd="0" presId="urn:microsoft.com/office/officeart/2008/layout/VerticalCircleList"/>
    <dgm:cxn modelId="{9E835209-07E7-4F9E-97EF-8645D60B915C}" type="presParOf" srcId="{2D344CEB-7B8E-49B5-845B-BC820C1A04D3}" destId="{1FC1C664-4936-48D4-A13A-18A536C0BB0D}" srcOrd="0" destOrd="0" presId="urn:microsoft.com/office/officeart/2008/layout/VerticalCircleList"/>
    <dgm:cxn modelId="{1D4EA353-19EC-44C7-A88A-EB6C76F002D4}" type="presParOf" srcId="{2D344CEB-7B8E-49B5-845B-BC820C1A04D3}" destId="{05354A14-B8B1-4ECF-92A7-56BAF9CFF1FB}" srcOrd="1" destOrd="0" presId="urn:microsoft.com/office/officeart/2008/layout/VerticalCircleList"/>
    <dgm:cxn modelId="{6EC9DE0E-F7CC-4581-A4C6-80BDECA6BF11}" type="presParOf" srcId="{2D344CEB-7B8E-49B5-845B-BC820C1A04D3}" destId="{2B2EDF90-BEA8-436B-939B-93C71777C3EC}" srcOrd="2" destOrd="0" presId="urn:microsoft.com/office/officeart/2008/layout/VerticalCircleList"/>
    <dgm:cxn modelId="{804ED8FD-927E-4F85-83D4-34F1FF032A72}" type="presParOf" srcId="{2D344CEB-7B8E-49B5-845B-BC820C1A04D3}" destId="{CBFEA669-0899-440A-97B1-BF3034C57035}" srcOrd="3" destOrd="0" presId="urn:microsoft.com/office/officeart/2008/layout/VerticalCircleList"/>
    <dgm:cxn modelId="{F363672F-1540-4A39-BF5E-A7371D2DC234}" type="presParOf" srcId="{CBFEA669-0899-440A-97B1-BF3034C57035}" destId="{0EE8E018-D343-4A1A-9E0C-3F8433C60EB6}" srcOrd="0" destOrd="0" presId="urn:microsoft.com/office/officeart/2008/layout/VerticalCircleList"/>
    <dgm:cxn modelId="{B11736B3-2F65-4212-8C05-53D58AA40249}" type="presParOf" srcId="{CBFEA669-0899-440A-97B1-BF3034C57035}" destId="{72BEC7A5-2F61-4729-B5AB-67E4E56A0929}" srcOrd="1" destOrd="0" presId="urn:microsoft.com/office/officeart/2008/layout/VerticalCircleList"/>
    <dgm:cxn modelId="{56959CEC-9307-4FF7-AB76-D0FD70098FE2}" type="presParOf" srcId="{CBFEA669-0899-440A-97B1-BF3034C57035}" destId="{65E4E564-9733-4724-A770-DF10209A08B3}" srcOrd="2" destOrd="0" presId="urn:microsoft.com/office/officeart/2008/layout/VerticalCircleList"/>
    <dgm:cxn modelId="{DF6E8BC2-688A-4AC1-8B3B-4D960A7DEF42}" type="presParOf" srcId="{71A42E72-506E-46E7-AEF3-01C3878C909D}" destId="{52EC7DC8-FA43-45FE-BF44-0B3DEEDD472D}" srcOrd="1" destOrd="0" presId="urn:microsoft.com/office/officeart/2008/layout/VerticalCircleList"/>
    <dgm:cxn modelId="{66AB6F2D-3D2A-4ABC-9757-E5E3A8803610}" type="presParOf" srcId="{71A42E72-506E-46E7-AEF3-01C3878C909D}" destId="{0EB61593-B793-41B5-B859-028C75ED64A5}" srcOrd="2" destOrd="0" presId="urn:microsoft.com/office/officeart/2008/layout/VerticalCircleList"/>
    <dgm:cxn modelId="{E1FC0107-F7CD-4346-8436-71695BA8AA3B}" type="presParOf" srcId="{0EB61593-B793-41B5-B859-028C75ED64A5}" destId="{984F65C7-C1B7-4976-B0D1-5F7128164818}" srcOrd="0" destOrd="0" presId="urn:microsoft.com/office/officeart/2008/layout/VerticalCircleList"/>
    <dgm:cxn modelId="{CFBD8BD4-9D0B-4CD1-8CB2-E086F9D87CB1}" type="presParOf" srcId="{0EB61593-B793-41B5-B859-028C75ED64A5}" destId="{1EBD2CB1-E818-4709-8CB2-8136103D3098}" srcOrd="1" destOrd="0" presId="urn:microsoft.com/office/officeart/2008/layout/VerticalCircleList"/>
    <dgm:cxn modelId="{8B47DD43-4571-434B-ADCF-0228F7066405}" type="presParOf" srcId="{0EB61593-B793-41B5-B859-028C75ED64A5}" destId="{BFE56D44-3A78-4974-9EEE-A5387EFA1DA1}" srcOrd="2" destOrd="0" presId="urn:microsoft.com/office/officeart/2008/layout/VerticalCircleList"/>
    <dgm:cxn modelId="{B70BA6F6-9CED-4E60-9256-7AFBD6254770}" type="presParOf" srcId="{0EB61593-B793-41B5-B859-028C75ED64A5}" destId="{3AA3ECC0-FB80-4842-A1BD-80F21FC2A813}" srcOrd="3" destOrd="0" presId="urn:microsoft.com/office/officeart/2008/layout/VerticalCircleList"/>
    <dgm:cxn modelId="{42558395-9AF9-4483-A82F-38A1849FD4C8}" type="presParOf" srcId="{3AA3ECC0-FB80-4842-A1BD-80F21FC2A813}" destId="{8458FA9C-5D00-4C6B-8168-2F281F6B391A}" srcOrd="0" destOrd="0" presId="urn:microsoft.com/office/officeart/2008/layout/VerticalCircleList"/>
    <dgm:cxn modelId="{9E47619F-D850-4EC6-843B-588C09D45E12}" type="presParOf" srcId="{3AA3ECC0-FB80-4842-A1BD-80F21FC2A813}" destId="{FAAC343E-4C8B-43A5-8DB4-1BBC10E9AC73}" srcOrd="1" destOrd="0" presId="urn:microsoft.com/office/officeart/2008/layout/VerticalCircleList"/>
    <dgm:cxn modelId="{A96E0538-FAC8-432F-87AA-49F69A272F52}" type="presParOf" srcId="{3AA3ECC0-FB80-4842-A1BD-80F21FC2A813}" destId="{CF0B468C-BE2B-4631-B9A5-953AF82D7092}" srcOrd="2" destOrd="0" presId="urn:microsoft.com/office/officeart/2008/layout/Vertical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776686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Jaroslava Králová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776686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45197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VY_32_INOVACE_01_Co </a:t>
          </a:r>
          <a:r>
            <a:rPr lang="cs-CZ" sz="1600" kern="1200" baseline="0" dirty="0" smtClean="0">
              <a:solidFill>
                <a:schemeClr val="tx2"/>
              </a:solidFill>
            </a:rPr>
            <a:t>je základem každé věty?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45197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2279806"/>
          <a:ext cx="5796643" cy="139275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1. a 2. ročník ZŠ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279806"/>
        <a:ext cx="5796643" cy="602271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79292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792921"/>
        <a:ext cx="5796643" cy="6567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194FD-D28A-45BB-A377-CA0211BAF8C5}">
      <dsp:nvSpPr>
        <dsp:cNvPr id="0" name=""/>
        <dsp:cNvSpPr/>
      </dsp:nvSpPr>
      <dsp:spPr>
        <a:xfrm>
          <a:off x="0" y="2824087"/>
          <a:ext cx="2030015" cy="1218009"/>
        </a:xfrm>
        <a:prstGeom prst="rect">
          <a:avLst/>
        </a:prstGeom>
        <a:solidFill>
          <a:schemeClr val="accent4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pracuje</a:t>
          </a:r>
          <a:endParaRPr lang="cs-CZ" sz="4200" kern="1200" dirty="0"/>
        </a:p>
      </dsp:txBody>
      <dsp:txXfrm>
        <a:off x="0" y="2824087"/>
        <a:ext cx="2030015" cy="1218009"/>
      </dsp:txXfrm>
    </dsp:sp>
    <dsp:sp modelId="{07A5C133-6AB1-46E6-A02C-8A53C1073342}">
      <dsp:nvSpPr>
        <dsp:cNvPr id="0" name=""/>
        <dsp:cNvSpPr/>
      </dsp:nvSpPr>
      <dsp:spPr>
        <a:xfrm>
          <a:off x="4065984" y="2824087"/>
          <a:ext cx="2030015" cy="1218009"/>
        </a:xfrm>
        <a:prstGeom prst="rect">
          <a:avLst/>
        </a:prstGeom>
        <a:solidFill>
          <a:schemeClr val="accent4">
            <a:shade val="80000"/>
            <a:hueOff val="-129837"/>
            <a:satOff val="-8377"/>
            <a:lumOff val="8424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hraje si</a:t>
          </a:r>
          <a:endParaRPr lang="cs-CZ" sz="4200" kern="1200" dirty="0"/>
        </a:p>
      </dsp:txBody>
      <dsp:txXfrm>
        <a:off x="4065984" y="2824087"/>
        <a:ext cx="2030015" cy="1218009"/>
      </dsp:txXfrm>
    </dsp:sp>
    <dsp:sp modelId="{9968B2BD-C946-4D77-AEF4-9E87AF294763}">
      <dsp:nvSpPr>
        <dsp:cNvPr id="0" name=""/>
        <dsp:cNvSpPr/>
      </dsp:nvSpPr>
      <dsp:spPr>
        <a:xfrm>
          <a:off x="916483" y="1422995"/>
          <a:ext cx="2030015" cy="1218009"/>
        </a:xfrm>
        <a:prstGeom prst="rect">
          <a:avLst/>
        </a:prstGeom>
        <a:solidFill>
          <a:schemeClr val="accent4">
            <a:shade val="80000"/>
            <a:hueOff val="-259674"/>
            <a:satOff val="-16754"/>
            <a:lumOff val="16848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běží</a:t>
          </a:r>
          <a:endParaRPr lang="cs-CZ" sz="4200" kern="1200" dirty="0"/>
        </a:p>
      </dsp:txBody>
      <dsp:txXfrm>
        <a:off x="916483" y="1422995"/>
        <a:ext cx="2030015" cy="1218009"/>
      </dsp:txXfrm>
    </dsp:sp>
    <dsp:sp modelId="{2D78A16B-CD8A-4824-B556-49CBDB9B701C}">
      <dsp:nvSpPr>
        <dsp:cNvPr id="0" name=""/>
        <dsp:cNvSpPr/>
      </dsp:nvSpPr>
      <dsp:spPr>
        <a:xfrm>
          <a:off x="3149500" y="1422995"/>
          <a:ext cx="2030015" cy="1218009"/>
        </a:xfrm>
        <a:prstGeom prst="rect">
          <a:avLst/>
        </a:prstGeom>
        <a:solidFill>
          <a:schemeClr val="accent4">
            <a:shade val="80000"/>
            <a:hueOff val="-389511"/>
            <a:satOff val="-25131"/>
            <a:lumOff val="25272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spí</a:t>
          </a:r>
          <a:endParaRPr lang="cs-CZ" sz="4200" kern="1200" dirty="0"/>
        </a:p>
      </dsp:txBody>
      <dsp:txXfrm>
        <a:off x="3149500" y="1422995"/>
        <a:ext cx="2030015" cy="1218009"/>
      </dsp:txXfrm>
    </dsp:sp>
    <dsp:sp modelId="{514FD7C0-4476-42B7-A004-DFC64DF03D2E}">
      <dsp:nvSpPr>
        <dsp:cNvPr id="0" name=""/>
        <dsp:cNvSpPr/>
      </dsp:nvSpPr>
      <dsp:spPr>
        <a:xfrm>
          <a:off x="2032992" y="2844006"/>
          <a:ext cx="2030015" cy="1218009"/>
        </a:xfrm>
        <a:prstGeom prst="rect">
          <a:avLst/>
        </a:prstGeom>
        <a:solidFill>
          <a:schemeClr val="accent4">
            <a:shade val="80000"/>
            <a:hueOff val="-519348"/>
            <a:satOff val="-33508"/>
            <a:lumOff val="3369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160020" rIns="160020" bIns="16002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smtClean="0"/>
            <a:t>učí se</a:t>
          </a:r>
          <a:endParaRPr lang="cs-CZ" sz="4200" kern="1200" dirty="0"/>
        </a:p>
      </dsp:txBody>
      <dsp:txXfrm>
        <a:off x="2032992" y="2844006"/>
        <a:ext cx="2030015" cy="121800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C1C664-4936-48D4-A13A-18A536C0BB0D}">
      <dsp:nvSpPr>
        <dsp:cNvPr id="0" name=""/>
        <dsp:cNvSpPr/>
      </dsp:nvSpPr>
      <dsp:spPr>
        <a:xfrm>
          <a:off x="1874453" y="3697"/>
          <a:ext cx="2131796" cy="21327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05354A14-B8B1-4ECF-92A7-56BAF9CFF1FB}">
      <dsp:nvSpPr>
        <dsp:cNvPr id="0" name=""/>
        <dsp:cNvSpPr/>
      </dsp:nvSpPr>
      <dsp:spPr>
        <a:xfrm>
          <a:off x="1975297" y="93271"/>
          <a:ext cx="383723" cy="383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2B2EDF90-BEA8-436B-939B-93C71777C3EC}">
      <dsp:nvSpPr>
        <dsp:cNvPr id="0" name=""/>
        <dsp:cNvSpPr/>
      </dsp:nvSpPr>
      <dsp:spPr>
        <a:xfrm>
          <a:off x="2167159" y="93271"/>
          <a:ext cx="2052505" cy="383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>
              <a:solidFill>
                <a:schemeClr val="tx1"/>
              </a:solidFill>
            </a:rPr>
            <a:t>maminka</a:t>
          </a:r>
          <a:endParaRPr lang="cs-CZ" sz="2400" kern="1200" dirty="0">
            <a:solidFill>
              <a:schemeClr val="tx1"/>
            </a:solidFill>
          </a:endParaRPr>
        </a:p>
      </dsp:txBody>
      <dsp:txXfrm>
        <a:off x="2167159" y="93271"/>
        <a:ext cx="2052505" cy="383887"/>
      </dsp:txXfrm>
    </dsp:sp>
    <dsp:sp modelId="{0EE8E018-D343-4A1A-9E0C-3F8433C60EB6}">
      <dsp:nvSpPr>
        <dsp:cNvPr id="0" name=""/>
        <dsp:cNvSpPr/>
      </dsp:nvSpPr>
      <dsp:spPr>
        <a:xfrm>
          <a:off x="2166155" y="477159"/>
          <a:ext cx="2055390" cy="274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Monika</a:t>
          </a:r>
          <a:endParaRPr lang="cs-CZ" sz="2400" kern="1200" dirty="0"/>
        </a:p>
      </dsp:txBody>
      <dsp:txXfrm>
        <a:off x="2166155" y="477159"/>
        <a:ext cx="2055390" cy="274781"/>
      </dsp:txXfrm>
    </dsp:sp>
    <dsp:sp modelId="{72BEC7A5-2F61-4729-B5AB-67E4E56A0929}">
      <dsp:nvSpPr>
        <dsp:cNvPr id="0" name=""/>
        <dsp:cNvSpPr/>
      </dsp:nvSpPr>
      <dsp:spPr>
        <a:xfrm>
          <a:off x="2166155" y="751940"/>
          <a:ext cx="99025" cy="9863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65E4E564-9733-4724-A770-DF10209A08B3}">
      <dsp:nvSpPr>
        <dsp:cNvPr id="0" name=""/>
        <dsp:cNvSpPr/>
      </dsp:nvSpPr>
      <dsp:spPr>
        <a:xfrm>
          <a:off x="2166155" y="850579"/>
          <a:ext cx="2055390" cy="274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jezevec</a:t>
          </a:r>
          <a:endParaRPr lang="cs-CZ" sz="500" kern="1200" dirty="0"/>
        </a:p>
      </dsp:txBody>
      <dsp:txXfrm>
        <a:off x="2166155" y="850579"/>
        <a:ext cx="2055390" cy="274781"/>
      </dsp:txXfrm>
    </dsp:sp>
    <dsp:sp modelId="{984F65C7-C1B7-4976-B0D1-5F7128164818}">
      <dsp:nvSpPr>
        <dsp:cNvPr id="0" name=""/>
        <dsp:cNvSpPr/>
      </dsp:nvSpPr>
      <dsp:spPr>
        <a:xfrm>
          <a:off x="1874453" y="1927593"/>
          <a:ext cx="2131796" cy="213270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1EBD2CB1-E818-4709-8CB2-8136103D3098}">
      <dsp:nvSpPr>
        <dsp:cNvPr id="0" name=""/>
        <dsp:cNvSpPr/>
      </dsp:nvSpPr>
      <dsp:spPr>
        <a:xfrm>
          <a:off x="1975297" y="2017167"/>
          <a:ext cx="383723" cy="383887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BFE56D44-3A78-4974-9EEE-A5387EFA1DA1}">
      <dsp:nvSpPr>
        <dsp:cNvPr id="0" name=""/>
        <dsp:cNvSpPr/>
      </dsp:nvSpPr>
      <dsp:spPr>
        <a:xfrm>
          <a:off x="2167159" y="2017167"/>
          <a:ext cx="2052505" cy="3838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kočka</a:t>
          </a:r>
          <a:endParaRPr lang="cs-CZ" sz="2400" kern="1200" dirty="0"/>
        </a:p>
      </dsp:txBody>
      <dsp:txXfrm>
        <a:off x="2167159" y="2017167"/>
        <a:ext cx="2052505" cy="383887"/>
      </dsp:txXfrm>
    </dsp:sp>
    <dsp:sp modelId="{8458FA9C-5D00-4C6B-8168-2F281F6B391A}">
      <dsp:nvSpPr>
        <dsp:cNvPr id="0" name=""/>
        <dsp:cNvSpPr/>
      </dsp:nvSpPr>
      <dsp:spPr>
        <a:xfrm>
          <a:off x="2166155" y="2401054"/>
          <a:ext cx="2055390" cy="274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aktovka</a:t>
          </a:r>
          <a:endParaRPr lang="cs-CZ" sz="2400" kern="1200" dirty="0"/>
        </a:p>
      </dsp:txBody>
      <dsp:txXfrm>
        <a:off x="2166155" y="2401054"/>
        <a:ext cx="2055390" cy="274781"/>
      </dsp:txXfrm>
    </dsp:sp>
    <dsp:sp modelId="{FAAC343E-4C8B-43A5-8DB4-1BBC10E9AC73}">
      <dsp:nvSpPr>
        <dsp:cNvPr id="0" name=""/>
        <dsp:cNvSpPr/>
      </dsp:nvSpPr>
      <dsp:spPr>
        <a:xfrm>
          <a:off x="2166155" y="2675836"/>
          <a:ext cx="99025" cy="9863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</dsp:sp>
    <dsp:sp modelId="{CF0B468C-BE2B-4631-B9A5-953AF82D7092}">
      <dsp:nvSpPr>
        <dsp:cNvPr id="0" name=""/>
        <dsp:cNvSpPr/>
      </dsp:nvSpPr>
      <dsp:spPr>
        <a:xfrm>
          <a:off x="2166155" y="2774475"/>
          <a:ext cx="2055390" cy="2747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30480" rIns="0" bIns="3048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svačina</a:t>
          </a:r>
          <a:endParaRPr lang="cs-CZ" sz="2400" kern="1200" dirty="0"/>
        </a:p>
      </dsp:txBody>
      <dsp:txXfrm>
        <a:off x="2166155" y="2774475"/>
        <a:ext cx="2055390" cy="2747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ircleList">
  <dgm:title val=""/>
  <dgm:desc val=""/>
  <dgm:catLst>
    <dgm:cat type="list" pri="23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</dgm:varLst>
    <dgm:alg type="lin">
      <dgm:param type="linDir" val="fromT"/>
      <dgm:param type="fallback" val="2D"/>
    </dgm:alg>
    <dgm:shape xmlns:r="http://schemas.openxmlformats.org/officeDocument/2006/relationships" r:blip="">
      <dgm:adjLst/>
    </dgm:shape>
    <dgm:presOf/>
    <dgm:constrLst>
      <dgm:constr type="w" for="ch" forName="withChildren" refType="w"/>
      <dgm:constr type="h" for="ch" forName="withChildren" refType="w" fact="0.909"/>
      <dgm:constr type="w" for="ch" forName="noChildren" refType="w"/>
      <dgm:constr type="h" for="ch" forName="noChildren" refType="w" fact="0.164"/>
      <dgm:constr type="w" for="ch" forName="overlap" val="1"/>
      <dgm:constr type="h" for="ch" forName="overlap" refType="w" refFor="ch" refForName="withChildren" fact="-0.089"/>
      <dgm:constr type="primFontSz" for="des" forName="txLvl1" op="equ" val="65"/>
      <dgm:constr type="primFontSz" for="des" forName="txLvlOnly1" refType="primFontSz" refFor="des" refForName="txLvl1" op="equ"/>
      <dgm:constr type="primFontSz" for="des" forName="txLvl2" refType="primFontSz" refFor="des" refForName="txLvl1" op="equ" fact="0.78"/>
      <dgm:constr type="primFontSz" for="des" forName="txLvl3" refType="primFontSz" refFor="des" refForName="txLvl1" op="equ" fact="0.78"/>
      <dgm:constr type="userF" for="des" forName="lin" refType="primFontSz" refFor="des" refForName="txLvl2" op="equ"/>
    </dgm:constrLst>
    <dgm:forEach name="Name1" axis="ch" ptType="node">
      <dgm:choose name="Name2">
        <dgm:if name="Name3" axis="ch" ptType="node" func="cnt" op="gte" val="1">
          <dgm:layoutNode name="withChildren">
            <dgm:alg type="composite"/>
            <dgm:choose name="Name4">
              <dgm:if name="Name5" func="var" arg="dir" op="equ" val="norm">
                <dgm:constrLst>
                  <dgm:constr type="l" for="ch" forName="bigCircle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l" for="ch" forName="medCircle" refType="w" fact="0.043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 refType="ctrX" refFor="ch" refForName="medCircle"/>
                  <dgm:constr type="r" for="ch" forName="txLvl1" refType="w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 refType="ctrX" refFor="ch" refForName="medCircle"/>
                  <dgm:constr type="r" for="ch" forName="lin" refType="w"/>
                  <dgm:constr type="t" for="ch" forName="lin" refType="h" fact="0.222"/>
                  <dgm:constr type="h" for="ch" forName="lin" refType="h" fact="0.68"/>
                </dgm:constrLst>
              </dgm:if>
              <dgm:else name="Name6">
                <dgm:constrLst>
                  <dgm:constr type="r" for="ch" forName="bigCircle" refType="w"/>
                  <dgm:constr type="w" for="ch" forName="bigCircle" refType="h" refFor="ch" refForName="bigCircle"/>
                  <dgm:constr type="t" for="ch" forName="bigCircle"/>
                  <dgm:constr type="h" for="ch" forName="bigCircle" refType="h"/>
                  <dgm:constr type="r" for="ch" forName="medCircle" refType="w" fact="0.957"/>
                  <dgm:constr type="w" for="ch" forName="medCircle" refType="h" refFor="ch" refForName="medCircle"/>
                  <dgm:constr type="t" for="ch" forName="medCircle" refType="h" fact="0.042"/>
                  <dgm:constr type="h" for="ch" forName="medCircle" refType="h" fact="0.18"/>
                  <dgm:constr type="l" for="ch" forName="txLvl1"/>
                  <dgm:constr type="r" for="ch" forName="txLvl1" refType="ctrX" refFor="ch" refForName="medCircle"/>
                  <dgm:constr type="h" for="ch" forName="txLvl1" refType="h" refFor="ch" refForName="medCircle"/>
                  <dgm:constr type="t" for="ch" forName="txLvl1" refType="t" refFor="ch" refForName="medCircle"/>
                  <dgm:constr type="l" for="ch" forName="lin"/>
                  <dgm:constr type="r" for="ch" forName="lin" refType="ctrX" refFor="ch" refForName="medCircle"/>
                  <dgm:constr type="t" for="ch" forName="lin" refType="h" fact="0.222"/>
                  <dgm:constr type="h" for="ch" forName="lin" refType="h" fact="0.68"/>
                </dgm:constrLst>
              </dgm:else>
            </dgm:choose>
            <dgm:layoutNode name="big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medCircle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1" styleLbl="revTx">
              <dgm:choose name="Name7">
                <dgm:if name="Name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lin">
              <dgm:choose name="Name10">
                <dgm:if name="Name11" func="var" arg="dir" op="equ" val="norm">
                  <dgm:alg type="lin">
                    <dgm:param type="linDir" val="fromT"/>
                    <dgm:param type="vertAlign" val="t"/>
                    <dgm:param type="nodeHorzAlign" val="l"/>
                  </dgm:alg>
                </dgm:if>
                <dgm:else name="Name12">
                  <dgm:alg type="lin">
                    <dgm:param type="linDir" val="fromT"/>
                    <dgm:param type="vertAlign" val="t"/>
                    <dgm:param type="nodeHorzAlign" val="r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>
                <dgm:constr type="userF"/>
                <dgm:constr type="primFontSz" for="ch" forName="txLvl2" refType="userF"/>
                <dgm:constr type="w" for="ch" forName="txLvl2" refType="w"/>
                <dgm:constr type="h" for="ch" forName="txLvl2" refType="primFontSz" refFor="ch" refForName="txLvl2" fact="0.39"/>
                <dgm:constr type="w" for="ch" forName="txLvl3" refType="w"/>
                <dgm:constr type="h" for="ch" forName="txLvl3" refType="primFontSz" refFor="ch" refForName="txLvl2" fact="0.39"/>
                <dgm:constr type="h" for="ch" forName="smCircle" refType="primFontSz" refFor="ch" refForName="txLvl2" fact="0.14"/>
                <dgm:constr type="h" for="ch" forName="indentDot1" refType="primFontSz" refFor="ch" refForName="txLvl2" fact="0.14"/>
                <dgm:constr type="h" for="ch" forName="indentDot2" refType="primFontSz" refFor="ch" refForName="txLvl2" fact="0.14"/>
                <dgm:constr type="h" for="ch" forName="indentDot3" refType="primFontSz" refFor="ch" refForName="txLvl2" fact="0.14"/>
                <dgm:constr type="w" for="ch" forName="indentDot1" refType="w"/>
                <dgm:constr type="w" for="ch" forName="indentDot2" refType="w"/>
                <dgm:constr type="w" for="ch" forName="indentDot3" refType="w"/>
                <dgm:constr type="userI" for="ch" forName="txLvl3" refType="primFontSz" refFor="ch" refForName="txLvl2" fact="0.14"/>
                <dgm:constr type="userI" for="ch" forName="indentDot1" refType="primFontSz" refFor="ch" refForName="txLvl2" fact="0.14"/>
                <dgm:constr type="userI" for="ch" forName="indentDot2" refType="primFontSz" refFor="ch" refForName="txLvl2" fact="0.14"/>
                <dgm:constr type="userI" for="ch" forName="indentDot3" refType="primFontSz" refFor="ch" refForName="txLvl2" fact="0.14"/>
              </dgm:constrLst>
              <dgm:ruleLst>
                <dgm:rule type="primFontSz" for="ch" forName="txLvl2" val="5" fact="NaN" max="NaN"/>
              </dgm:ruleLst>
              <dgm:forEach name="Name13" axis="ch" ptType="node">
                <dgm:layoutNode name="txLvl2" styleLbl="revTx">
                  <dgm:choose name="Name14">
                    <dgm:if name="Name15" func="var" arg="dir" op="equ" val="norm">
                      <dgm:alg type="tx">
                        <dgm:param type="parTxLTRAlign" val="l"/>
                        <dgm:param type="parTxRTLAlign" val="l"/>
                      </dgm:alg>
                    </dgm:if>
                    <dgm:else name="Name16">
                      <dgm:alg type="tx">
                        <dgm:param type="parTxLTRAlign" val="r"/>
                        <dgm:param type="parTxRTLAlign" val="r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self" ptType="node"/>
                  <dgm:constrLst>
                    <dgm:constr type="lMarg"/>
                    <dgm:constr type="rMarg"/>
                    <dgm:constr type="tMarg" refType="primFontSz" fact="0.1"/>
                    <dgm:constr type="bMarg" refType="primFontSz" fact="0.1"/>
                  </dgm:constrLst>
                  <dgm:ruleLst>
                    <dgm:rule type="h" val="INF" fact="NaN" max="NaN"/>
                  </dgm:ruleLst>
                </dgm:layoutNode>
                <dgm:forEach name="Name17" axis="ch" ptType="node" cnt="1">
                  <dgm:layoutNode name="indentDot1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hoose name="Name18">
                      <dgm:if name="Name19" func="var" arg="dir" op="equ" val="norm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l" for="ch" forName="smCircle1" refType="r" refFor="ch" refForName="gap1"/>
                        </dgm:constrLst>
                      </dgm:if>
                      <dgm:else name="Name20">
                        <dgm:constrLst>
                          <dgm:constr type="userI"/>
                          <dgm:constr type="w" for="ch" forName="gap1" refType="userI" fact="3"/>
                          <dgm:constr type="w" for="ch" forName="smCircle1" refType="h"/>
                          <dgm:constr type="r" for="ch" forName="smCircle1" refType="l" refFor="ch" refForName="gap1"/>
                        </dgm:constrLst>
                      </dgm:else>
                    </dgm:choose>
                    <dgm:layoutNode name="gap1">
                      <dgm:alg type="sp"/>
                      <dgm:shape xmlns:r="http://schemas.openxmlformats.org/officeDocument/2006/relationships" type="rect" r:blip="" hideGeom="1">
                        <dgm:adjLst/>
                      </dgm:shape>
                      <dgm:presOf/>
                    </dgm:layoutNode>
                    <dgm:layoutNode name="smCircle1" styleLbl="vennNode1">
                      <dgm:alg type="sp"/>
                      <dgm:shape xmlns:r="http://schemas.openxmlformats.org/officeDocument/2006/relationships" type="ellipse" r:blip="">
                        <dgm:adjLst/>
                      </dgm:shape>
                      <dgm:presOf/>
                      <dgm:constrLst>
                        <dgm:constr type="w" refType="h"/>
                      </dgm:constrLst>
                    </dgm:layoutNode>
                  </dgm:layoutNode>
                </dgm:forEach>
                <dgm:forEach name="Name21" axis="ch" ptType="node">
                  <dgm:layoutNode name="txLvl3" styleLbl="revTx">
                    <dgm:varLst>
                      <dgm:bulletEnabled val="1"/>
                    </dgm:varLst>
                    <dgm:choose name="Name22">
                      <dgm:if name="Name23" func="var" arg="dir" op="equ" val="norm">
                        <dgm:alg type="tx">
                          <dgm:param type="parTxLTRAlign" val="l"/>
                          <dgm:param type="parTxRTLAlign" val="l"/>
                          <dgm:param type="shpTxLTRAlignCh" val="l"/>
                          <dgm:param type="shpTxRTLAlignCh" val="l"/>
                        </dgm:alg>
                      </dgm:if>
                      <dgm:else name="Name24">
                        <dgm:alg type="tx">
                          <dgm:param type="parTxLTRAlign" val="r"/>
                          <dgm:param type="parTxRTLAlign" val="r"/>
                          <dgm:param type="shpTxLTRAlignCh" val="r"/>
                          <dgm:param type="shpTxRTLAlignCh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"/>
                    <dgm:choose name="Name25">
                      <dgm:if name="Name26" func="var" arg="dir" op="equ" val="norm">
                        <dgm:constrLst>
                          <dgm:constr type="userI"/>
                          <dgm:constr type="lMarg" refType="userI" fact="8.504"/>
                          <dgm:constr type="rMarg"/>
                          <dgm:constr type="tMarg" refType="primFontSz" fact="0.1"/>
                          <dgm:constr type="bMarg" refType="primFontSz" fact="0.1"/>
                        </dgm:constrLst>
                      </dgm:if>
                      <dgm:else name="Name27">
                        <dgm:constrLst>
                          <dgm:constr type="userI"/>
                          <dgm:constr type="lMarg"/>
                          <dgm:constr type="rMarg" refType="userI" fact="8.504"/>
                          <dgm:constr type="tMarg" refType="primFontSz" fact="0.1"/>
                          <dgm:constr type="bMarg" refType="primFontSz" fact="0.1"/>
                        </dgm:constrLst>
                      </dgm:else>
                    </dgm:choose>
                    <dgm:ruleLst>
                      <dgm:rule type="h" val="INF" fact="NaN" max="NaN"/>
                    </dgm:ruleLst>
                  </dgm:layoutNode>
                  <dgm:forEach name="Name28" axis="followSib" ptType="sibTrans" cnt="1">
                    <dgm:layoutNode name="indentDot2">
                      <dgm:alg type="composite"/>
                      <dgm:shape xmlns:r="http://schemas.openxmlformats.org/officeDocument/2006/relationships" r:blip="">
                        <dgm:adjLst/>
                      </dgm:shape>
                      <dgm:presOf/>
                      <dgm:choose name="Name29">
                        <dgm:if name="Name30" func="var" arg="dir" op="equ" val="norm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l" for="ch" forName="smCircle2" refType="r" refFor="ch" refForName="gap2"/>
                          </dgm:constrLst>
                        </dgm:if>
                        <dgm:else name="Name31">
                          <dgm:constrLst>
                            <dgm:constr type="userI"/>
                            <dgm:constr type="w" for="ch" forName="gap2" refType="userI" fact="3"/>
                            <dgm:constr type="w" for="ch" forName="smCircle2" refType="h"/>
                            <dgm:constr type="r" for="ch" forName="smCircle2" refType="l" refFor="ch" refForName="gap2"/>
                          </dgm:constrLst>
                        </dgm:else>
                      </dgm:choose>
                      <dgm:layoutNode name="gap2">
                        <dgm:alg type="sp"/>
                        <dgm:shape xmlns:r="http://schemas.openxmlformats.org/officeDocument/2006/relationships" type="rect" r:blip="" hideGeom="1">
                          <dgm:adjLst/>
                        </dgm:shape>
                        <dgm:presOf/>
                      </dgm:layoutNode>
                      <dgm:layoutNode name="smCircle2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layoutNode>
                  </dgm:forEach>
                </dgm:forEach>
                <dgm:choose name="Name32">
                  <dgm:if name="Name33" axis="ch" ptType="node" func="cnt" op="gte" val="1">
                    <dgm:forEach name="Name34" axis="followSib" ptType="sibTrans" cnt="1">
                      <dgm:layoutNode name="indentDot3">
                        <dgm:alg type="composite"/>
                        <dgm:shape xmlns:r="http://schemas.openxmlformats.org/officeDocument/2006/relationships" r:blip="">
                          <dgm:adjLst/>
                        </dgm:shape>
                        <dgm:presOf/>
                        <dgm:choose name="Name35">
                          <dgm:if name="Name36" func="var" arg="dir" op="equ" val="norm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l" for="ch" forName="smCircle3" refType="r" refFor="ch" refForName="gap3"/>
                            </dgm:constrLst>
                          </dgm:if>
                          <dgm:else name="Name37">
                            <dgm:constrLst>
                              <dgm:constr type="userI"/>
                              <dgm:constr type="w" for="ch" forName="gap3" refType="userI" fact="3"/>
                              <dgm:constr type="w" for="ch" forName="smCircle3" refType="h"/>
                              <dgm:constr type="r" for="ch" forName="smCircle3" refType="l" refFor="ch" refForName="gap3"/>
                            </dgm:constrLst>
                          </dgm:else>
                        </dgm:choose>
                        <dgm:layoutNode name="gap3">
                          <dgm:alg type="sp"/>
                          <dgm:shape xmlns:r="http://schemas.openxmlformats.org/officeDocument/2006/relationships" type="rect" r:blip="" hideGeom="1">
                            <dgm:adjLst/>
                          </dgm:shape>
                          <dgm:presOf/>
                        </dgm:layoutNode>
                        <dgm:layoutNode name="smCircle3" styleLbl="vennNode1">
                          <dgm:alg type="sp"/>
                          <dgm:shape xmlns:r="http://schemas.openxmlformats.org/officeDocument/2006/relationships" type="ellipse" r:blip="">
                            <dgm:adjLst/>
                          </dgm:shape>
                          <dgm:presOf/>
                          <dgm:constrLst>
                            <dgm:constr type="w" refType="h"/>
                          </dgm:constrLst>
                        </dgm:layoutNode>
                      </dgm:layoutNode>
                    </dgm:forEach>
                  </dgm:if>
                  <dgm:else name="Name38">
                    <dgm:forEach name="Name39" axis="followSib" ptType="sibTrans" cnt="1">
                      <dgm:layoutNode name="smCircle" styleLbl="vennNode1">
                        <dgm:alg type="sp"/>
                        <dgm:shape xmlns:r="http://schemas.openxmlformats.org/officeDocument/2006/relationships" type="ellipse" r:blip="">
                          <dgm:adjLst/>
                        </dgm:shape>
                        <dgm:presOf/>
                        <dgm:constrLst>
                          <dgm:constr type="w" refType="h"/>
                        </dgm:constrLst>
                      </dgm:layoutNode>
                    </dgm:forEach>
                  </dgm:else>
                </dgm:choose>
              </dgm:forEach>
            </dgm:layoutNode>
          </dgm:layoutNode>
          <dgm:choose name="Name40">
            <dgm:if name="Name41" axis="followSib ch" ptType="node node" cnt="1 0" func="cnt" op="gte" val="1">
              <dgm:layoutNode name="overlap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if>
            <dgm:else name="Name42"/>
          </dgm:choose>
        </dgm:if>
        <dgm:else name="Name43">
          <dgm:layoutNode name="noChildren">
            <dgm:alg type="composite"/>
            <dgm:choose name="Name44">
              <dgm:if name="Name45" func="var" arg="dir" op="equ" val="norm">
                <dgm:constrLst>
                  <dgm:constr type="l" for="ch" forName="gap"/>
                  <dgm:constr type="w" for="ch" forName="gap" refType="w" fact="0.043"/>
                  <dgm:constr type="h" for="ch" forName="gap" refType="h"/>
                  <dgm:constr type="t" for="ch" forName="gap"/>
                  <dgm:constr type="l" for="ch" forName="medCircle2" refType="r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 refType="ctrX" refFor="ch" refForName="medCircle2"/>
                  <dgm:constr type="r" for="ch" forName="txLvlOnly1" refType="w"/>
                  <dgm:constr type="h" for="ch" forName="txLvlOnly1" refType="h"/>
                  <dgm:constr type="t" for="ch" forName="txLvlOnly1"/>
                </dgm:constrLst>
              </dgm:if>
              <dgm:else name="Name46">
                <dgm:constrLst>
                  <dgm:constr type="r" for="ch" forName="gap" refType="w"/>
                  <dgm:constr type="w" for="ch" forName="gap" refType="w" fact="0.043"/>
                  <dgm:constr type="h" for="ch" forName="gap" refType="h"/>
                  <dgm:constr type="t" for="ch" forName="gap"/>
                  <dgm:constr type="r" for="ch" forName="medCircle2" refType="l" refFor="ch" refForName="gap"/>
                  <dgm:constr type="w" for="ch" forName="medCircle2" refType="h" refFor="ch" refForName="medCircle2"/>
                  <dgm:constr type="t" for="ch" forName="medCircle2"/>
                  <dgm:constr type="h" for="ch" forName="medCircle2" refType="h"/>
                  <dgm:constr type="l" for="ch" forName="txLvlOnly1"/>
                  <dgm:constr type="r" for="ch" forName="txLvlOnly1" refType="ctrX" refFor="ch" refForName="medCircle2"/>
                  <dgm:constr type="h" for="ch" forName="txLvlOnly1" refType="h"/>
                  <dgm:constr type="t" for="ch" forName="txLvlOnly1"/>
                </dgm:constrLst>
              </dgm:else>
            </dgm:choose>
            <dgm:layoutNode name="g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medCircle2" styleLbl="vennNode1">
              <dgm:alg type="sp"/>
              <dgm:shape xmlns:r="http://schemas.openxmlformats.org/officeDocument/2006/relationships" type="ellipse" r:blip="">
                <dgm:adjLst/>
              </dgm:shape>
              <dgm:presOf/>
              <dgm:constrLst>
                <dgm:constr type="w" refType="h"/>
              </dgm:constrLst>
            </dgm:layoutNode>
            <dgm:layoutNode name="txLvlOnly1" styleLbl="revTx">
              <dgm:choose name="Name47">
                <dgm:if name="Name48" func="var" arg="dir" op="equ" val="norm">
                  <dgm:alg type="tx">
                    <dgm:param type="parTxLTRAlign" val="l"/>
                    <dgm:param type="parTxRTLAlign" val="l"/>
                  </dgm:alg>
                </dgm:if>
                <dgm:else name="Name49">
                  <dgm:alg type="tx">
                    <dgm:param type="parTxLTRAlign" val="r"/>
                    <dgm:param type="parTxRTL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3.12.2012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656898663"/>
              </p:ext>
            </p:extLst>
          </p:nvPr>
        </p:nvGraphicFramePr>
        <p:xfrm>
          <a:off x="647564" y="636079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517258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4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389120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endParaRPr lang="cs-CZ" dirty="0" smtClean="0"/>
          </a:p>
          <a:p>
            <a:r>
              <a:rPr lang="cs-CZ" dirty="0" smtClean="0"/>
              <a:t>Sloveso je základem  věty</a:t>
            </a:r>
          </a:p>
          <a:p>
            <a:r>
              <a:rPr lang="cs-CZ" dirty="0" smtClean="0"/>
              <a:t>Určeno pro práci s interaktivní tabulí</a:t>
            </a:r>
          </a:p>
          <a:p>
            <a:r>
              <a:rPr lang="cs-CZ" dirty="0" smtClean="0"/>
              <a:t>Se slovesem se ve větě pojí podstatné jméno</a:t>
            </a:r>
            <a:endParaRPr lang="cs-CZ" dirty="0"/>
          </a:p>
          <a:p>
            <a:r>
              <a:rPr lang="cs-CZ" dirty="0" smtClean="0"/>
              <a:t>Poznám větu</a:t>
            </a:r>
          </a:p>
          <a:p>
            <a:r>
              <a:rPr lang="cs-CZ" dirty="0" smtClean="0"/>
              <a:t>Poznám sloveso ve větě</a:t>
            </a:r>
          </a:p>
          <a:p>
            <a:r>
              <a:rPr lang="cs-CZ" dirty="0" smtClean="0"/>
              <a:t>Vytvořeno v březnu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58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1844824"/>
            <a:ext cx="40379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Co je základem každé věty?</a:t>
            </a:r>
            <a:endParaRPr lang="cs-CZ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3017287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Obdélník 5"/>
          <p:cNvSpPr/>
          <p:nvPr/>
        </p:nvSpPr>
        <p:spPr>
          <a:xfrm>
            <a:off x="5402204" y="1699236"/>
            <a:ext cx="2122124" cy="72008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rgbClr val="FF0000"/>
                </a:solidFill>
              </a:rPr>
              <a:t>S L O V E S O 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00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484784"/>
            <a:ext cx="67876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Co tvoří se slovesem základní skladební dvojici?</a:t>
            </a:r>
            <a:endParaRPr lang="cs-CZ" sz="2400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87896635"/>
              </p:ext>
            </p:extLst>
          </p:nvPr>
        </p:nvGraphicFramePr>
        <p:xfrm>
          <a:off x="755576" y="206084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ál 4"/>
          <p:cNvSpPr/>
          <p:nvPr/>
        </p:nvSpPr>
        <p:spPr>
          <a:xfrm>
            <a:off x="5595276" y="3353722"/>
            <a:ext cx="2736304" cy="1418456"/>
          </a:xfrm>
          <a:prstGeom prst="ellipse">
            <a:avLst/>
          </a:prstGeom>
          <a:solidFill>
            <a:srgbClr val="FFC000"/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ln>
                  <a:solidFill>
                    <a:srgbClr val="0070C0"/>
                  </a:solidFill>
                </a:ln>
                <a:solidFill>
                  <a:schemeClr val="accent1"/>
                </a:solidFill>
              </a:rPr>
              <a:t>Podstatná jména</a:t>
            </a:r>
            <a:endParaRPr lang="cs-CZ" sz="2400" dirty="0">
              <a:ln>
                <a:solidFill>
                  <a:srgbClr val="0070C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60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12776"/>
            <a:ext cx="37270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Urči, co je a co není věta: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40377" y="2379125"/>
            <a:ext cx="2586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Dnes malujeme.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47572" y="2840789"/>
            <a:ext cx="1077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Prší.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99314" y="3302455"/>
            <a:ext cx="3593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Jedeme s rodiči na výlet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62259" y="3779075"/>
            <a:ext cx="2308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Seznam knih.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62259" y="4240740"/>
            <a:ext cx="5535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Chtěla bych k narozeninám nové kolo.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25144" y="3764120"/>
            <a:ext cx="2482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- N E N Í  V Ě T 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ucitel\AppData\Local\Microsoft\Windows\Temporary Internet Files\Content.IE5\8Y23D6ES\MC90038259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24465"/>
            <a:ext cx="2912093" cy="290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citel\AppData\Local\Microsoft\Windows\Temporary Internet Files\Content.IE5\RO91NVQU\MC90023082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5" y="4263366"/>
            <a:ext cx="1800200" cy="221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704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412776"/>
            <a:ext cx="21326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Urči slovesa: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40377" y="2379125"/>
            <a:ext cx="2586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1. Dnes malujeme.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647572" y="2840789"/>
            <a:ext cx="1077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2. Prší.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99314" y="3302455"/>
            <a:ext cx="35938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3. Jedeme s rodiči na výlet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62259" y="3779075"/>
            <a:ext cx="23089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4. Seznam knih.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662259" y="4240740"/>
            <a:ext cx="5535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5. Chtěla bych k narozeninám nové kolo.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04048" y="2379125"/>
            <a:ext cx="15023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malujeme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193183" y="2840790"/>
            <a:ext cx="7729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Prší.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3302455"/>
            <a:ext cx="1149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jedeme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79667" y="3861048"/>
            <a:ext cx="1803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n</a:t>
            </a:r>
            <a:r>
              <a:rPr lang="cs-CZ" sz="2400" dirty="0" smtClean="0"/>
              <a:t>ení sloveso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26553" y="4856825"/>
            <a:ext cx="1689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rgbClr val="FF0000"/>
                </a:solidFill>
              </a:rPr>
              <a:t>c</a:t>
            </a:r>
            <a:r>
              <a:rPr lang="cs-CZ" sz="2400" dirty="0" smtClean="0">
                <a:solidFill>
                  <a:srgbClr val="FF0000"/>
                </a:solidFill>
              </a:rPr>
              <a:t>htěla bych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ucitel\AppData\Local\Microsoft\Windows\Temporary Internet Files\Content.IE5\7LYZNRG1\MC90043825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417188"/>
            <a:ext cx="1847850" cy="12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citel\AppData\Local\Microsoft\Windows\Temporary Internet Files\Content.IE5\ISMISQ4N\MP9004311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949699"/>
            <a:ext cx="1746267" cy="1417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3339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z www.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4092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761</TotalTime>
  <Words>214</Words>
  <Application>Microsoft Office PowerPoint</Application>
  <PresentationFormat>Předvádění na obrazovce (4:3)</PresentationFormat>
  <Paragraphs>53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 Anotace:</vt:lpstr>
      <vt:lpstr>Prezentace aplikace PowerPoint</vt:lpstr>
      <vt:lpstr>Prezentace aplikace PowerPoint</vt:lpstr>
      <vt:lpstr>Prezentace aplikace PowerPoint</vt:lpstr>
      <vt:lpstr>Prezentace aplikace PowerPoint</vt:lpstr>
      <vt:lpstr> 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spravce</cp:lastModifiedBy>
  <cp:revision>87</cp:revision>
  <dcterms:created xsi:type="dcterms:W3CDTF">2011-06-29T08:37:16Z</dcterms:created>
  <dcterms:modified xsi:type="dcterms:W3CDTF">2012-12-03T18:41:19Z</dcterms:modified>
</cp:coreProperties>
</file>