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2" r:id="rId3"/>
    <p:sldId id="264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VY_32_INOVACE_02_Věta</a:t>
          </a:r>
          <a:r>
            <a:rPr lang="cs-CZ" sz="1600" baseline="0" dirty="0" smtClean="0">
              <a:solidFill>
                <a:schemeClr val="tx2"/>
              </a:solidFill>
            </a:rPr>
            <a:t>, z čeho je složena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FB357E-1801-49C3-8F92-882690D41319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</dgm:pt>
    <dgm:pt modelId="{48C313A2-4549-4ACE-B172-98206C17AFC9}">
      <dgm:prSet phldrT="[Text]" custT="1"/>
      <dgm:spPr/>
      <dgm:t>
        <a:bodyPr/>
        <a:lstStyle/>
        <a:p>
          <a:r>
            <a:rPr lang="cs-CZ" sz="2000" dirty="0" smtClean="0"/>
            <a:t>LETADLO</a:t>
          </a:r>
          <a:endParaRPr lang="cs-CZ" sz="2000" dirty="0"/>
        </a:p>
      </dgm:t>
    </dgm:pt>
    <dgm:pt modelId="{F79520DC-CF5C-4386-B40D-6DAACCC0703E}" type="parTrans" cxnId="{46F3BCED-C020-419B-85B0-21DC4B84F477}">
      <dgm:prSet/>
      <dgm:spPr/>
      <dgm:t>
        <a:bodyPr/>
        <a:lstStyle/>
        <a:p>
          <a:endParaRPr lang="cs-CZ"/>
        </a:p>
      </dgm:t>
    </dgm:pt>
    <dgm:pt modelId="{47D4222E-57E8-4287-9AFC-00AE151A4BF5}" type="sibTrans" cxnId="{46F3BCED-C020-419B-85B0-21DC4B84F477}">
      <dgm:prSet/>
      <dgm:spPr/>
      <dgm:t>
        <a:bodyPr/>
        <a:lstStyle/>
        <a:p>
          <a:endParaRPr lang="cs-CZ"/>
        </a:p>
      </dgm:t>
    </dgm:pt>
    <dgm:pt modelId="{E1AA19B0-2429-415D-AD47-55AD79984A4D}" type="pres">
      <dgm:prSet presAssocID="{06FB357E-1801-49C3-8F92-882690D41319}" presName="Name0" presStyleCnt="0">
        <dgm:presLayoutVars>
          <dgm:chMax/>
          <dgm:chPref/>
          <dgm:dir/>
          <dgm:animLvl val="lvl"/>
        </dgm:presLayoutVars>
      </dgm:prSet>
      <dgm:spPr/>
    </dgm:pt>
    <dgm:pt modelId="{E5FCACD0-9C24-4847-BDAE-12A0EDB1939C}" type="pres">
      <dgm:prSet presAssocID="{48C313A2-4549-4ACE-B172-98206C17AFC9}" presName="composite" presStyleCnt="0"/>
      <dgm:spPr/>
    </dgm:pt>
    <dgm:pt modelId="{17D58BD4-B64F-4A09-AAF5-BC69512C681C}" type="pres">
      <dgm:prSet presAssocID="{48C313A2-4549-4ACE-B172-98206C17AFC9}" presName="ParentAccentShape" presStyleLbl="trBgShp" presStyleIdx="0" presStyleCnt="1"/>
      <dgm:spPr/>
    </dgm:pt>
    <dgm:pt modelId="{7072677B-57D9-42F1-B774-0F8A506CA2AB}" type="pres">
      <dgm:prSet presAssocID="{48C313A2-4549-4ACE-B172-98206C17AFC9}" presName="ParentText" presStyleLbl="revTx" presStyleIdx="0" presStyleCnt="2" custScaleX="210734" custScaleY="354323" custLinFactNeighborX="-20245" custLinFactNeighborY="439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479DB3-5EDD-4487-A4F2-AF472852CE78}" type="pres">
      <dgm:prSet presAssocID="{48C313A2-4549-4ACE-B172-98206C17AFC9}" presName="ChildText" presStyleLbl="revTx" presStyleIdx="1" presStyleCnt="2">
        <dgm:presLayoutVars>
          <dgm:chMax val="0"/>
          <dgm:chPref val="0"/>
        </dgm:presLayoutVars>
      </dgm:prSet>
      <dgm:spPr/>
    </dgm:pt>
    <dgm:pt modelId="{02731378-851B-45C3-BEF7-36FF059E6C34}" type="pres">
      <dgm:prSet presAssocID="{48C313A2-4549-4ACE-B172-98206C17AFC9}" presName="ChildAccentShape" presStyleLbl="trBgShp" presStyleIdx="0" presStyleCnt="1"/>
      <dgm:spPr/>
    </dgm:pt>
    <dgm:pt modelId="{A40AA997-9078-48D9-9111-80C103F1D2B9}" type="pres">
      <dgm:prSet presAssocID="{48C313A2-4549-4ACE-B172-98206C17AFC9}" presName="Image" presStyleLbl="alignImgPlace1" presStyleIdx="0" presStyleCnt="1" custScaleX="168011" custScaleY="160573" custLinFactX="-40812" custLinFactY="-20345" custLinFactNeighborX="-100000" custLinFactNeighborY="-100000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C:\Users\ucitel\AppData\Local\Microsoft\Windows\Temporary Internet Files\Content.IE5\ISMISQ4N\MP900403109[1].jpg"/>
        </a:ext>
      </dgm:extLst>
    </dgm:pt>
  </dgm:ptLst>
  <dgm:cxnLst>
    <dgm:cxn modelId="{46F3BCED-C020-419B-85B0-21DC4B84F477}" srcId="{06FB357E-1801-49C3-8F92-882690D41319}" destId="{48C313A2-4549-4ACE-B172-98206C17AFC9}" srcOrd="0" destOrd="0" parTransId="{F79520DC-CF5C-4386-B40D-6DAACCC0703E}" sibTransId="{47D4222E-57E8-4287-9AFC-00AE151A4BF5}"/>
    <dgm:cxn modelId="{7CFA5F5D-78B5-4551-9791-1284743B6F9B}" type="presOf" srcId="{48C313A2-4549-4ACE-B172-98206C17AFC9}" destId="{7072677B-57D9-42F1-B774-0F8A506CA2AB}" srcOrd="0" destOrd="0" presId="urn:microsoft.com/office/officeart/2009/3/layout/SnapshotPictureList"/>
    <dgm:cxn modelId="{D9A7BDD2-A433-4959-A130-37E95AFCD3F1}" type="presOf" srcId="{06FB357E-1801-49C3-8F92-882690D41319}" destId="{E1AA19B0-2429-415D-AD47-55AD79984A4D}" srcOrd="0" destOrd="0" presId="urn:microsoft.com/office/officeart/2009/3/layout/SnapshotPictureList"/>
    <dgm:cxn modelId="{0F3C0C79-2F4D-461C-8411-919B581E63F9}" type="presParOf" srcId="{E1AA19B0-2429-415D-AD47-55AD79984A4D}" destId="{E5FCACD0-9C24-4847-BDAE-12A0EDB1939C}" srcOrd="0" destOrd="0" presId="urn:microsoft.com/office/officeart/2009/3/layout/SnapshotPictureList"/>
    <dgm:cxn modelId="{B2BD984D-BF8C-4C5C-BBE1-1A78AE400C29}" type="presParOf" srcId="{E5FCACD0-9C24-4847-BDAE-12A0EDB1939C}" destId="{17D58BD4-B64F-4A09-AAF5-BC69512C681C}" srcOrd="0" destOrd="0" presId="urn:microsoft.com/office/officeart/2009/3/layout/SnapshotPictureList"/>
    <dgm:cxn modelId="{BAA0C563-AD9C-4D2F-AE06-6EAD4ACD53A3}" type="presParOf" srcId="{E5FCACD0-9C24-4847-BDAE-12A0EDB1939C}" destId="{7072677B-57D9-42F1-B774-0F8A506CA2AB}" srcOrd="1" destOrd="0" presId="urn:microsoft.com/office/officeart/2009/3/layout/SnapshotPictureList"/>
    <dgm:cxn modelId="{5D1E01D5-D6F9-4226-B9A1-87590DE4A350}" type="presParOf" srcId="{E5FCACD0-9C24-4847-BDAE-12A0EDB1939C}" destId="{70479DB3-5EDD-4487-A4F2-AF472852CE78}" srcOrd="2" destOrd="0" presId="urn:microsoft.com/office/officeart/2009/3/layout/SnapshotPictureList"/>
    <dgm:cxn modelId="{7B9BB8C3-5098-451D-AD00-41DCEC9AAF54}" type="presParOf" srcId="{E5FCACD0-9C24-4847-BDAE-12A0EDB1939C}" destId="{02731378-851B-45C3-BEF7-36FF059E6C34}" srcOrd="3" destOrd="0" presId="urn:microsoft.com/office/officeart/2009/3/layout/SnapshotPictureList"/>
    <dgm:cxn modelId="{855A89D4-CD00-4907-871F-E9AF98025B05}" type="presParOf" srcId="{E5FCACD0-9C24-4847-BDAE-12A0EDB1939C}" destId="{A40AA997-9078-48D9-9111-80C103F1D2B9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72204E-5A50-4770-A581-CE1E33649C40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</dgm:pt>
    <dgm:pt modelId="{52379A0C-38B0-4250-AF47-A491816B7A9E}">
      <dgm:prSet phldrT="[Text]" custT="1"/>
      <dgm:spPr/>
      <dgm:t>
        <a:bodyPr/>
        <a:lstStyle/>
        <a:p>
          <a:r>
            <a:rPr lang="cs-CZ" sz="2000" dirty="0" smtClean="0"/>
            <a:t>BERUŠKA</a:t>
          </a:r>
          <a:endParaRPr lang="cs-CZ" sz="2000" dirty="0"/>
        </a:p>
      </dgm:t>
    </dgm:pt>
    <dgm:pt modelId="{D7B10177-EEBA-4703-B007-7B4CAAA0DA00}" type="parTrans" cxnId="{65731087-7200-40C6-B02A-3B7FAB1F7C2E}">
      <dgm:prSet/>
      <dgm:spPr/>
      <dgm:t>
        <a:bodyPr/>
        <a:lstStyle/>
        <a:p>
          <a:endParaRPr lang="cs-CZ"/>
        </a:p>
      </dgm:t>
    </dgm:pt>
    <dgm:pt modelId="{4ECDA0B4-C8CF-4521-A0F3-2BD9BBA15898}" type="sibTrans" cxnId="{65731087-7200-40C6-B02A-3B7FAB1F7C2E}">
      <dgm:prSet/>
      <dgm:spPr/>
      <dgm:t>
        <a:bodyPr/>
        <a:lstStyle/>
        <a:p>
          <a:endParaRPr lang="cs-CZ"/>
        </a:p>
      </dgm:t>
    </dgm:pt>
    <dgm:pt modelId="{2339ED74-8D2E-4112-8CE1-C4E8589AD478}" type="pres">
      <dgm:prSet presAssocID="{6C72204E-5A50-4770-A581-CE1E33649C40}" presName="Name0" presStyleCnt="0">
        <dgm:presLayoutVars>
          <dgm:chMax/>
          <dgm:chPref/>
          <dgm:dir/>
          <dgm:animLvl val="lvl"/>
        </dgm:presLayoutVars>
      </dgm:prSet>
      <dgm:spPr/>
    </dgm:pt>
    <dgm:pt modelId="{B308729A-6958-41A7-A47C-72E582C3859F}" type="pres">
      <dgm:prSet presAssocID="{52379A0C-38B0-4250-AF47-A491816B7A9E}" presName="composite" presStyleCnt="0"/>
      <dgm:spPr/>
    </dgm:pt>
    <dgm:pt modelId="{C2384280-0158-4813-82EC-61BD82DF5200}" type="pres">
      <dgm:prSet presAssocID="{52379A0C-38B0-4250-AF47-A491816B7A9E}" presName="ParentAccentShape" presStyleLbl="trBgShp" presStyleIdx="0" presStyleCnt="1" custLinFactNeighborX="85421" custLinFactNeighborY="45985"/>
      <dgm:spPr/>
    </dgm:pt>
    <dgm:pt modelId="{0EF0992C-966E-42AF-9217-59FBE4858EA6}" type="pres">
      <dgm:prSet presAssocID="{52379A0C-38B0-4250-AF47-A491816B7A9E}" presName="ParentText" presStyleLbl="revTx" presStyleIdx="0" presStyleCnt="2" custScaleX="150188" custScaleY="446442" custLinFactY="100000" custLinFactNeighborX="92567" custLinFactNeighborY="12385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5352E7-E393-4807-8407-F9CE1DBF8F5F}" type="pres">
      <dgm:prSet presAssocID="{52379A0C-38B0-4250-AF47-A491816B7A9E}" presName="ChildText" presStyleLbl="revTx" presStyleIdx="1" presStyleCnt="2">
        <dgm:presLayoutVars>
          <dgm:chMax val="0"/>
          <dgm:chPref val="0"/>
        </dgm:presLayoutVars>
      </dgm:prSet>
      <dgm:spPr/>
    </dgm:pt>
    <dgm:pt modelId="{B411EFC6-14FA-4370-88A0-085503B5A7BB}" type="pres">
      <dgm:prSet presAssocID="{52379A0C-38B0-4250-AF47-A491816B7A9E}" presName="ChildAccentShape" presStyleLbl="trBgShp" presStyleIdx="0" presStyleCnt="1"/>
      <dgm:spPr/>
    </dgm:pt>
    <dgm:pt modelId="{8ABD519D-657B-4FC6-97A1-0CAAD42D6D5D}" type="pres">
      <dgm:prSet presAssocID="{52379A0C-38B0-4250-AF47-A491816B7A9E}" presName="Image" presStyleLbl="alignImgPlace1" presStyleIdx="0" presStyleCnt="1" custLinFactNeighborX="27977" custLinFactNeighborY="1617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  <dgm:extLst>
        <a:ext uri="{E40237B7-FDA0-4F09-8148-C483321AD2D9}">
          <dgm14:cNvPr xmlns:dgm14="http://schemas.microsoft.com/office/drawing/2010/diagram" id="0" name="" descr="C:\Users\ucitel\AppData\Local\Microsoft\Windows\Temporary Internet Files\Content.IE5\75AOEKK9\MC900346925[1].wmf"/>
        </a:ext>
      </dgm:extLst>
    </dgm:pt>
  </dgm:ptLst>
  <dgm:cxnLst>
    <dgm:cxn modelId="{9765ED04-984B-4E0A-901F-2053333BCDDC}" type="presOf" srcId="{6C72204E-5A50-4770-A581-CE1E33649C40}" destId="{2339ED74-8D2E-4112-8CE1-C4E8589AD478}" srcOrd="0" destOrd="0" presId="urn:microsoft.com/office/officeart/2009/3/layout/SnapshotPictureList"/>
    <dgm:cxn modelId="{65731087-7200-40C6-B02A-3B7FAB1F7C2E}" srcId="{6C72204E-5A50-4770-A581-CE1E33649C40}" destId="{52379A0C-38B0-4250-AF47-A491816B7A9E}" srcOrd="0" destOrd="0" parTransId="{D7B10177-EEBA-4703-B007-7B4CAAA0DA00}" sibTransId="{4ECDA0B4-C8CF-4521-A0F3-2BD9BBA15898}"/>
    <dgm:cxn modelId="{B9926650-858E-4170-9099-2DFFFF778701}" type="presOf" srcId="{52379A0C-38B0-4250-AF47-A491816B7A9E}" destId="{0EF0992C-966E-42AF-9217-59FBE4858EA6}" srcOrd="0" destOrd="0" presId="urn:microsoft.com/office/officeart/2009/3/layout/SnapshotPictureList"/>
    <dgm:cxn modelId="{A9811CB9-EDB2-4DEC-9640-51FD4EA11616}" type="presParOf" srcId="{2339ED74-8D2E-4112-8CE1-C4E8589AD478}" destId="{B308729A-6958-41A7-A47C-72E582C3859F}" srcOrd="0" destOrd="0" presId="urn:microsoft.com/office/officeart/2009/3/layout/SnapshotPictureList"/>
    <dgm:cxn modelId="{3116B289-9F41-4F17-9B17-B5219F1D5330}" type="presParOf" srcId="{B308729A-6958-41A7-A47C-72E582C3859F}" destId="{C2384280-0158-4813-82EC-61BD82DF5200}" srcOrd="0" destOrd="0" presId="urn:microsoft.com/office/officeart/2009/3/layout/SnapshotPictureList"/>
    <dgm:cxn modelId="{F87F52AA-1F9B-4D0C-B683-0AF6E25AB4D0}" type="presParOf" srcId="{B308729A-6958-41A7-A47C-72E582C3859F}" destId="{0EF0992C-966E-42AF-9217-59FBE4858EA6}" srcOrd="1" destOrd="0" presId="urn:microsoft.com/office/officeart/2009/3/layout/SnapshotPictureList"/>
    <dgm:cxn modelId="{A3C8CCAD-0D9C-4676-A04C-AA066FEC639F}" type="presParOf" srcId="{B308729A-6958-41A7-A47C-72E582C3859F}" destId="{5C5352E7-E393-4807-8407-F9CE1DBF8F5F}" srcOrd="2" destOrd="0" presId="urn:microsoft.com/office/officeart/2009/3/layout/SnapshotPictureList"/>
    <dgm:cxn modelId="{4287C11B-B4DC-452B-A0BB-BF2513F8196E}" type="presParOf" srcId="{B308729A-6958-41A7-A47C-72E582C3859F}" destId="{B411EFC6-14FA-4370-88A0-085503B5A7BB}" srcOrd="3" destOrd="0" presId="urn:microsoft.com/office/officeart/2009/3/layout/SnapshotPictureList"/>
    <dgm:cxn modelId="{A2D50B0A-70B6-4A04-9CED-16B41F342ACB}" type="presParOf" srcId="{B308729A-6958-41A7-A47C-72E582C3859F}" destId="{8ABD519D-657B-4FC6-97A1-0CAAD42D6D5D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F62B74-73EA-476D-A16E-59FDE7702C9F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</dgm:pt>
    <dgm:pt modelId="{8F8C632C-4F46-4DA7-B60E-C4383516E07D}">
      <dgm:prSet phldrT="[Text]" custT="1"/>
      <dgm:spPr/>
      <dgm:t>
        <a:bodyPr/>
        <a:lstStyle/>
        <a:p>
          <a:r>
            <a:rPr lang="cs-CZ" sz="2000" dirty="0" smtClean="0"/>
            <a:t>PRACUJEME</a:t>
          </a:r>
          <a:endParaRPr lang="cs-CZ" sz="2000" dirty="0"/>
        </a:p>
      </dgm:t>
    </dgm:pt>
    <dgm:pt modelId="{28E06CF2-29E9-4202-9F5B-7B8693BC4CAE}" type="parTrans" cxnId="{C7E71191-A2B5-41B1-B14C-C8669CEEE688}">
      <dgm:prSet/>
      <dgm:spPr/>
      <dgm:t>
        <a:bodyPr/>
        <a:lstStyle/>
        <a:p>
          <a:endParaRPr lang="cs-CZ"/>
        </a:p>
      </dgm:t>
    </dgm:pt>
    <dgm:pt modelId="{83312340-442A-4BEE-A018-552BC8A29012}" type="sibTrans" cxnId="{C7E71191-A2B5-41B1-B14C-C8669CEEE688}">
      <dgm:prSet/>
      <dgm:spPr/>
      <dgm:t>
        <a:bodyPr/>
        <a:lstStyle/>
        <a:p>
          <a:endParaRPr lang="cs-CZ"/>
        </a:p>
      </dgm:t>
    </dgm:pt>
    <dgm:pt modelId="{E14466FD-E35B-4A12-B8C3-B1A920A54D33}" type="pres">
      <dgm:prSet presAssocID="{06F62B74-73EA-476D-A16E-59FDE7702C9F}" presName="Name0" presStyleCnt="0">
        <dgm:presLayoutVars>
          <dgm:chMax/>
          <dgm:chPref/>
          <dgm:dir/>
          <dgm:animLvl val="lvl"/>
        </dgm:presLayoutVars>
      </dgm:prSet>
      <dgm:spPr/>
    </dgm:pt>
    <dgm:pt modelId="{074694B6-3891-4B6B-91EB-B49CC469CD28}" type="pres">
      <dgm:prSet presAssocID="{8F8C632C-4F46-4DA7-B60E-C4383516E07D}" presName="composite" presStyleCnt="0"/>
      <dgm:spPr/>
    </dgm:pt>
    <dgm:pt modelId="{820E9C0D-3D28-4871-9352-866E8AE30C52}" type="pres">
      <dgm:prSet presAssocID="{8F8C632C-4F46-4DA7-B60E-C4383516E07D}" presName="ParentAccentShape" presStyleLbl="trBgShp" presStyleIdx="0" presStyleCnt="1" custLinFactNeighborX="19252" custLinFactNeighborY="39277"/>
      <dgm:spPr/>
    </dgm:pt>
    <dgm:pt modelId="{5E9DD7E6-A0AB-4152-928D-B6DBE1329563}" type="pres">
      <dgm:prSet presAssocID="{8F8C632C-4F46-4DA7-B60E-C4383516E07D}" presName="ParentText" presStyleLbl="revTx" presStyleIdx="0" presStyleCnt="2" custScaleX="152634" custScaleY="446500" custLinFactNeighborX="20868" custLinFactNeighborY="4905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A5106B-D5C3-4DF8-9C1F-CB97A628D26C}" type="pres">
      <dgm:prSet presAssocID="{8F8C632C-4F46-4DA7-B60E-C4383516E07D}" presName="ChildText" presStyleLbl="revTx" presStyleIdx="1" presStyleCnt="2" custLinFactNeighborX="14966" custLinFactNeighborY="24965">
        <dgm:presLayoutVars>
          <dgm:chMax val="0"/>
          <dgm:chPref val="0"/>
        </dgm:presLayoutVars>
      </dgm:prSet>
      <dgm:spPr/>
    </dgm:pt>
    <dgm:pt modelId="{0BDC3630-08CD-4C84-851B-4C78AD181504}" type="pres">
      <dgm:prSet presAssocID="{8F8C632C-4F46-4DA7-B60E-C4383516E07D}" presName="ChildAccentShape" presStyleLbl="trBgShp" presStyleIdx="0" presStyleCnt="1"/>
      <dgm:spPr/>
    </dgm:pt>
    <dgm:pt modelId="{4AB1878E-2FAA-46EC-9A33-0B8B7E20C7C1}" type="pres">
      <dgm:prSet presAssocID="{8F8C632C-4F46-4DA7-B60E-C4383516E07D}" presName="Image" presStyleLbl="alignImgPlace1" presStyleIdx="0" presStyleCnt="1" custScaleY="151892" custLinFactNeighborX="24021" custLinFactNeighborY="-33342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</dgm:spPr>
      <dgm:extLst>
        <a:ext uri="{E40237B7-FDA0-4F09-8148-C483321AD2D9}">
          <dgm14:cNvPr xmlns:dgm14="http://schemas.microsoft.com/office/drawing/2010/diagram" id="0" name="" descr="C:\Users\ucitel\AppData\Local\Microsoft\Windows\Temporary Internet Files\Content.IE5\8Y23D6ES\MP900431713[1].jpg"/>
        </a:ext>
      </dgm:extLst>
    </dgm:pt>
  </dgm:ptLst>
  <dgm:cxnLst>
    <dgm:cxn modelId="{EE1E5B3E-35CE-4EE9-A81D-AF7765011993}" type="presOf" srcId="{8F8C632C-4F46-4DA7-B60E-C4383516E07D}" destId="{5E9DD7E6-A0AB-4152-928D-B6DBE1329563}" srcOrd="0" destOrd="0" presId="urn:microsoft.com/office/officeart/2009/3/layout/SnapshotPictureList"/>
    <dgm:cxn modelId="{C7E71191-A2B5-41B1-B14C-C8669CEEE688}" srcId="{06F62B74-73EA-476D-A16E-59FDE7702C9F}" destId="{8F8C632C-4F46-4DA7-B60E-C4383516E07D}" srcOrd="0" destOrd="0" parTransId="{28E06CF2-29E9-4202-9F5B-7B8693BC4CAE}" sibTransId="{83312340-442A-4BEE-A018-552BC8A29012}"/>
    <dgm:cxn modelId="{06CF8A93-4590-4794-92E2-3CF4E5322E61}" type="presOf" srcId="{06F62B74-73EA-476D-A16E-59FDE7702C9F}" destId="{E14466FD-E35B-4A12-B8C3-B1A920A54D33}" srcOrd="0" destOrd="0" presId="urn:microsoft.com/office/officeart/2009/3/layout/SnapshotPictureList"/>
    <dgm:cxn modelId="{E32FA94C-FAC1-4ABC-9499-9D3AF6345C6E}" type="presParOf" srcId="{E14466FD-E35B-4A12-B8C3-B1A920A54D33}" destId="{074694B6-3891-4B6B-91EB-B49CC469CD28}" srcOrd="0" destOrd="0" presId="urn:microsoft.com/office/officeart/2009/3/layout/SnapshotPictureList"/>
    <dgm:cxn modelId="{57FB07C6-6683-4D07-8A5F-B26CC6260F67}" type="presParOf" srcId="{074694B6-3891-4B6B-91EB-B49CC469CD28}" destId="{820E9C0D-3D28-4871-9352-866E8AE30C52}" srcOrd="0" destOrd="0" presId="urn:microsoft.com/office/officeart/2009/3/layout/SnapshotPictureList"/>
    <dgm:cxn modelId="{331005E1-B538-45C0-A2CD-C5F6D5FCEAC6}" type="presParOf" srcId="{074694B6-3891-4B6B-91EB-B49CC469CD28}" destId="{5E9DD7E6-A0AB-4152-928D-B6DBE1329563}" srcOrd="1" destOrd="0" presId="urn:microsoft.com/office/officeart/2009/3/layout/SnapshotPictureList"/>
    <dgm:cxn modelId="{29C95FEC-0D75-4CE2-B11F-AF2272171216}" type="presParOf" srcId="{074694B6-3891-4B6B-91EB-B49CC469CD28}" destId="{37A5106B-D5C3-4DF8-9C1F-CB97A628D26C}" srcOrd="2" destOrd="0" presId="urn:microsoft.com/office/officeart/2009/3/layout/SnapshotPictureList"/>
    <dgm:cxn modelId="{293C0E64-10F1-4073-9556-95D254616AD9}" type="presParOf" srcId="{074694B6-3891-4B6B-91EB-B49CC469CD28}" destId="{0BDC3630-08CD-4C84-851B-4C78AD181504}" srcOrd="3" destOrd="0" presId="urn:microsoft.com/office/officeart/2009/3/layout/SnapshotPictureList"/>
    <dgm:cxn modelId="{C109AA95-8322-4B7E-A6AD-4470C0A5DB75}" type="presParOf" srcId="{074694B6-3891-4B6B-91EB-B49CC469CD28}" destId="{4AB1878E-2FAA-46EC-9A33-0B8B7E20C7C1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F32C19-3183-4A68-910E-17589B598B93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</dgm:pt>
    <dgm:pt modelId="{D5B8D439-573A-4C0D-8BD7-F490ADE2650B}">
      <dgm:prSet phldrT="[Text]" custT="1"/>
      <dgm:spPr/>
      <dgm:t>
        <a:bodyPr/>
        <a:lstStyle/>
        <a:p>
          <a:r>
            <a:rPr lang="cs-CZ" sz="2000" dirty="0" smtClean="0"/>
            <a:t>LÁSKA</a:t>
          </a:r>
          <a:endParaRPr lang="cs-CZ" sz="2000" dirty="0"/>
        </a:p>
      </dgm:t>
    </dgm:pt>
    <dgm:pt modelId="{5108419A-B964-49A4-9396-B2FCE46640EA}" type="parTrans" cxnId="{57F7629C-2F4A-4AAC-A052-04EB6B5C63CE}">
      <dgm:prSet/>
      <dgm:spPr/>
      <dgm:t>
        <a:bodyPr/>
        <a:lstStyle/>
        <a:p>
          <a:endParaRPr lang="cs-CZ"/>
        </a:p>
      </dgm:t>
    </dgm:pt>
    <dgm:pt modelId="{73CAACC7-7F29-452F-BD15-D83E3F313A70}" type="sibTrans" cxnId="{57F7629C-2F4A-4AAC-A052-04EB6B5C63CE}">
      <dgm:prSet/>
      <dgm:spPr/>
      <dgm:t>
        <a:bodyPr/>
        <a:lstStyle/>
        <a:p>
          <a:endParaRPr lang="cs-CZ"/>
        </a:p>
      </dgm:t>
    </dgm:pt>
    <dgm:pt modelId="{AF55F9ED-501A-4DA0-9F64-4123F82D30AC}" type="pres">
      <dgm:prSet presAssocID="{C8F32C19-3183-4A68-910E-17589B598B93}" presName="Name0" presStyleCnt="0">
        <dgm:presLayoutVars>
          <dgm:chMax/>
          <dgm:chPref/>
          <dgm:dir/>
          <dgm:animLvl val="lvl"/>
        </dgm:presLayoutVars>
      </dgm:prSet>
      <dgm:spPr/>
    </dgm:pt>
    <dgm:pt modelId="{63B209F3-B8E9-408C-B104-9722ABEC8BEE}" type="pres">
      <dgm:prSet presAssocID="{D5B8D439-573A-4C0D-8BD7-F490ADE2650B}" presName="composite" presStyleCnt="0"/>
      <dgm:spPr/>
    </dgm:pt>
    <dgm:pt modelId="{4451E2EE-CD4C-42DF-882F-79E822383EDC}" type="pres">
      <dgm:prSet presAssocID="{D5B8D439-573A-4C0D-8BD7-F490ADE2650B}" presName="ParentAccentShape" presStyleLbl="trBgShp" presStyleIdx="0" presStyleCnt="1" custLinFactNeighborX="53740" custLinFactNeighborY="24504"/>
      <dgm:spPr/>
    </dgm:pt>
    <dgm:pt modelId="{A843901D-9F68-4F91-98EC-61AB23079094}" type="pres">
      <dgm:prSet presAssocID="{D5B8D439-573A-4C0D-8BD7-F490ADE2650B}" presName="ParentText" presStyleLbl="revTx" presStyleIdx="0" presStyleCnt="2" custScaleX="120537" custScaleY="377894" custLinFactY="100000" custLinFactNeighborX="38246" custLinFactNeighborY="10715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3284FF-81E4-446A-9032-167B33E73A4F}" type="pres">
      <dgm:prSet presAssocID="{D5B8D439-573A-4C0D-8BD7-F490ADE2650B}" presName="ChildText" presStyleLbl="revTx" presStyleIdx="1" presStyleCnt="2">
        <dgm:presLayoutVars>
          <dgm:chMax val="0"/>
          <dgm:chPref val="0"/>
        </dgm:presLayoutVars>
      </dgm:prSet>
      <dgm:spPr/>
    </dgm:pt>
    <dgm:pt modelId="{53AB7268-9316-41A6-BBA6-9B9ADCCE7809}" type="pres">
      <dgm:prSet presAssocID="{D5B8D439-573A-4C0D-8BD7-F490ADE2650B}" presName="ChildAccentShape" presStyleLbl="trBgShp" presStyleIdx="0" presStyleCnt="1"/>
      <dgm:spPr/>
    </dgm:pt>
    <dgm:pt modelId="{BD662E0E-E676-4264-BB94-49DFDC857539}" type="pres">
      <dgm:prSet presAssocID="{D5B8D439-573A-4C0D-8BD7-F490ADE2650B}" presName="Image" presStyleLbl="alignImgPlace1" presStyleIdx="0" presStyleCnt="1" custLinFactNeighborX="22872" custLinFactNeighborY="32697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7000" b="-57000"/>
          </a:stretch>
        </a:blipFill>
      </dgm:spPr>
      <dgm:extLst>
        <a:ext uri="{E40237B7-FDA0-4F09-8148-C483321AD2D9}">
          <dgm14:cNvPr xmlns:dgm14="http://schemas.microsoft.com/office/drawing/2010/diagram" id="0" name="" descr="C:\Users\ucitel\AppData\Local\Microsoft\Windows\Temporary Internet Files\Content.IE5\8Y23D6ES\MP900438386[1].jpg"/>
        </a:ext>
      </dgm:extLst>
    </dgm:pt>
  </dgm:ptLst>
  <dgm:cxnLst>
    <dgm:cxn modelId="{9C4BA339-6495-44A9-BE9D-37A532B69201}" type="presOf" srcId="{D5B8D439-573A-4C0D-8BD7-F490ADE2650B}" destId="{A843901D-9F68-4F91-98EC-61AB23079094}" srcOrd="0" destOrd="0" presId="urn:microsoft.com/office/officeart/2009/3/layout/SnapshotPictureList"/>
    <dgm:cxn modelId="{57F7629C-2F4A-4AAC-A052-04EB6B5C63CE}" srcId="{C8F32C19-3183-4A68-910E-17589B598B93}" destId="{D5B8D439-573A-4C0D-8BD7-F490ADE2650B}" srcOrd="0" destOrd="0" parTransId="{5108419A-B964-49A4-9396-B2FCE46640EA}" sibTransId="{73CAACC7-7F29-452F-BD15-D83E3F313A70}"/>
    <dgm:cxn modelId="{72DF5777-62D8-4CE9-ADB6-7CD684BCF736}" type="presOf" srcId="{C8F32C19-3183-4A68-910E-17589B598B93}" destId="{AF55F9ED-501A-4DA0-9F64-4123F82D30AC}" srcOrd="0" destOrd="0" presId="urn:microsoft.com/office/officeart/2009/3/layout/SnapshotPictureList"/>
    <dgm:cxn modelId="{7CEA6D54-4102-4292-8716-2F8937B34370}" type="presParOf" srcId="{AF55F9ED-501A-4DA0-9F64-4123F82D30AC}" destId="{63B209F3-B8E9-408C-B104-9722ABEC8BEE}" srcOrd="0" destOrd="0" presId="urn:microsoft.com/office/officeart/2009/3/layout/SnapshotPictureList"/>
    <dgm:cxn modelId="{46A68300-88CE-4EB5-BED6-38B68689E3C6}" type="presParOf" srcId="{63B209F3-B8E9-408C-B104-9722ABEC8BEE}" destId="{4451E2EE-CD4C-42DF-882F-79E822383EDC}" srcOrd="0" destOrd="0" presId="urn:microsoft.com/office/officeart/2009/3/layout/SnapshotPictureList"/>
    <dgm:cxn modelId="{6B719257-961A-462F-9DE3-169A7683D47F}" type="presParOf" srcId="{63B209F3-B8E9-408C-B104-9722ABEC8BEE}" destId="{A843901D-9F68-4F91-98EC-61AB23079094}" srcOrd="1" destOrd="0" presId="urn:microsoft.com/office/officeart/2009/3/layout/SnapshotPictureList"/>
    <dgm:cxn modelId="{10B712B7-CF9D-4D76-90C7-6A7EEAE95DF6}" type="presParOf" srcId="{63B209F3-B8E9-408C-B104-9722ABEC8BEE}" destId="{6C3284FF-81E4-446A-9032-167B33E73A4F}" srcOrd="2" destOrd="0" presId="urn:microsoft.com/office/officeart/2009/3/layout/SnapshotPictureList"/>
    <dgm:cxn modelId="{0793D5F1-C09F-471E-9F96-980C31AE485F}" type="presParOf" srcId="{63B209F3-B8E9-408C-B104-9722ABEC8BEE}" destId="{53AB7268-9316-41A6-BBA6-9B9ADCCE7809}" srcOrd="3" destOrd="0" presId="urn:microsoft.com/office/officeart/2009/3/layout/SnapshotPictureList"/>
    <dgm:cxn modelId="{051D5DA3-120D-4983-89D5-83C9F57949B6}" type="presParOf" srcId="{63B209F3-B8E9-408C-B104-9722ABEC8BEE}" destId="{BD662E0E-E676-4264-BB94-49DFDC857539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VY_32_INOVACE_02_Věta</a:t>
          </a:r>
          <a:r>
            <a:rPr lang="cs-CZ" sz="1600" kern="1200" baseline="0" dirty="0" smtClean="0">
              <a:solidFill>
                <a:schemeClr val="tx2"/>
              </a:solidFill>
            </a:rPr>
            <a:t>, z čeho je složena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58BD4-B64F-4A09-AAF5-BC69512C681C}">
      <dsp:nvSpPr>
        <dsp:cNvPr id="0" name=""/>
        <dsp:cNvSpPr/>
      </dsp:nvSpPr>
      <dsp:spPr>
        <a:xfrm>
          <a:off x="490795" y="451511"/>
          <a:ext cx="1039275" cy="739560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0AA997-9078-48D9-9111-80C103F1D2B9}">
      <dsp:nvSpPr>
        <dsp:cNvPr id="0" name=""/>
        <dsp:cNvSpPr/>
      </dsp:nvSpPr>
      <dsp:spPr>
        <a:xfrm>
          <a:off x="0" y="0"/>
          <a:ext cx="1678961" cy="112330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72677B-57D9-42F1-B774-0F8A506CA2AB}">
      <dsp:nvSpPr>
        <dsp:cNvPr id="0" name=""/>
        <dsp:cNvSpPr/>
      </dsp:nvSpPr>
      <dsp:spPr>
        <a:xfrm>
          <a:off x="0" y="954930"/>
          <a:ext cx="2020276" cy="311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0" tIns="76200" rIns="203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LETADLO</a:t>
          </a:r>
          <a:endParaRPr lang="cs-CZ" sz="2000" kern="1200" dirty="0"/>
        </a:p>
      </dsp:txBody>
      <dsp:txXfrm>
        <a:off x="0" y="954930"/>
        <a:ext cx="2020276" cy="311047"/>
      </dsp:txXfrm>
    </dsp:sp>
    <dsp:sp modelId="{70479DB3-5EDD-4487-A4F2-AF472852CE78}">
      <dsp:nvSpPr>
        <dsp:cNvPr id="0" name=""/>
        <dsp:cNvSpPr/>
      </dsp:nvSpPr>
      <dsp:spPr>
        <a:xfrm>
          <a:off x="1572380" y="451511"/>
          <a:ext cx="475145" cy="739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384280-0158-4813-82EC-61BD82DF5200}">
      <dsp:nvSpPr>
        <dsp:cNvPr id="0" name=""/>
        <dsp:cNvSpPr/>
      </dsp:nvSpPr>
      <dsp:spPr>
        <a:xfrm>
          <a:off x="1097340" y="1122508"/>
          <a:ext cx="1422939" cy="1012579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BD519D-657B-4FC6-97A1-0CAAD42D6D5D}">
      <dsp:nvSpPr>
        <dsp:cNvPr id="0" name=""/>
        <dsp:cNvSpPr/>
      </dsp:nvSpPr>
      <dsp:spPr>
        <a:xfrm>
          <a:off x="603064" y="690462"/>
          <a:ext cx="1368228" cy="957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0992C-966E-42AF-9217-59FBE4858EA6}">
      <dsp:nvSpPr>
        <dsp:cNvPr id="0" name=""/>
        <dsp:cNvSpPr/>
      </dsp:nvSpPr>
      <dsp:spPr>
        <a:xfrm>
          <a:off x="548914" y="1554559"/>
          <a:ext cx="1971365" cy="536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0" tIns="76200" rIns="203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BERUŠKA</a:t>
          </a:r>
          <a:endParaRPr lang="cs-CZ" sz="2000" kern="1200" dirty="0"/>
        </a:p>
      </dsp:txBody>
      <dsp:txXfrm>
        <a:off x="548914" y="1554559"/>
        <a:ext cx="1971365" cy="536597"/>
      </dsp:txXfrm>
    </dsp:sp>
    <dsp:sp modelId="{5C5352E7-E393-4807-8407-F9CE1DBF8F5F}">
      <dsp:nvSpPr>
        <dsp:cNvPr id="0" name=""/>
        <dsp:cNvSpPr/>
      </dsp:nvSpPr>
      <dsp:spPr>
        <a:xfrm>
          <a:off x="1755854" y="656874"/>
          <a:ext cx="650552" cy="101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0E9C0D-3D28-4871-9352-866E8AE30C52}">
      <dsp:nvSpPr>
        <dsp:cNvPr id="0" name=""/>
        <dsp:cNvSpPr/>
      </dsp:nvSpPr>
      <dsp:spPr>
        <a:xfrm>
          <a:off x="593558" y="1224140"/>
          <a:ext cx="1494586" cy="1063564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B1878E-2FAA-46EC-9A33-0B8B7E20C7C1}">
      <dsp:nvSpPr>
        <dsp:cNvPr id="0" name=""/>
        <dsp:cNvSpPr/>
      </dsp:nvSpPr>
      <dsp:spPr>
        <a:xfrm>
          <a:off x="593566" y="82506"/>
          <a:ext cx="1437121" cy="152809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9DD7E6-A0AB-4152-928D-B6DBE1329563}">
      <dsp:nvSpPr>
        <dsp:cNvPr id="0" name=""/>
        <dsp:cNvSpPr/>
      </dsp:nvSpPr>
      <dsp:spPr>
        <a:xfrm>
          <a:off x="289127" y="1528571"/>
          <a:ext cx="2104349" cy="563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0" tIns="76200" rIns="203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PRACUJEME</a:t>
          </a:r>
          <a:endParaRPr lang="cs-CZ" sz="2000" kern="1200" dirty="0"/>
        </a:p>
      </dsp:txBody>
      <dsp:txXfrm>
        <a:off x="289127" y="1528571"/>
        <a:ext cx="2104349" cy="563689"/>
      </dsp:txXfrm>
    </dsp:sp>
    <dsp:sp modelId="{37A5106B-D5C3-4DF8-9C1F-CB97A628D26C}">
      <dsp:nvSpPr>
        <dsp:cNvPr id="0" name=""/>
        <dsp:cNvSpPr/>
      </dsp:nvSpPr>
      <dsp:spPr>
        <a:xfrm>
          <a:off x="1963517" y="1071923"/>
          <a:ext cx="683308" cy="1063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1E2EE-CD4C-42DF-882F-79E822383EDC}">
      <dsp:nvSpPr>
        <dsp:cNvPr id="0" name=""/>
        <dsp:cNvSpPr/>
      </dsp:nvSpPr>
      <dsp:spPr>
        <a:xfrm>
          <a:off x="1080125" y="1296148"/>
          <a:ext cx="1820817" cy="1295713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662E0E-E676-4264-BB94-49DFDC857539}">
      <dsp:nvSpPr>
        <dsp:cNvPr id="0" name=""/>
        <dsp:cNvSpPr/>
      </dsp:nvSpPr>
      <dsp:spPr>
        <a:xfrm>
          <a:off x="432054" y="1224138"/>
          <a:ext cx="1750808" cy="1225632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7000" b="-5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3901D-9F68-4F91-98EC-61AB23079094}">
      <dsp:nvSpPr>
        <dsp:cNvPr id="0" name=""/>
        <dsp:cNvSpPr/>
      </dsp:nvSpPr>
      <dsp:spPr>
        <a:xfrm>
          <a:off x="642720" y="2154369"/>
          <a:ext cx="2024567" cy="581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0" tIns="76200" rIns="203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LÁSKA</a:t>
          </a:r>
          <a:endParaRPr lang="cs-CZ" sz="2000" kern="1200" dirty="0"/>
        </a:p>
      </dsp:txBody>
      <dsp:txXfrm>
        <a:off x="642720" y="2154369"/>
        <a:ext cx="2024567" cy="581210"/>
      </dsp:txXfrm>
    </dsp:sp>
    <dsp:sp modelId="{6C3284FF-81E4-446A-9032-167B33E73A4F}">
      <dsp:nvSpPr>
        <dsp:cNvPr id="0" name=""/>
        <dsp:cNvSpPr/>
      </dsp:nvSpPr>
      <dsp:spPr>
        <a:xfrm>
          <a:off x="1996562" y="978646"/>
          <a:ext cx="832457" cy="1295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801094247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smtClean="0"/>
              <a:t>Vytvořeno </a:t>
            </a:r>
            <a:r>
              <a:rPr lang="cs-CZ" dirty="0"/>
              <a:t>v březnu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Co je to věta</a:t>
            </a:r>
            <a:endParaRPr lang="cs-CZ" dirty="0"/>
          </a:p>
          <a:p>
            <a:r>
              <a:rPr lang="cs-CZ" dirty="0" smtClean="0"/>
              <a:t>Věta se skládá ze slov</a:t>
            </a:r>
          </a:p>
          <a:p>
            <a:r>
              <a:rPr lang="cs-CZ" dirty="0" smtClean="0"/>
              <a:t>Slovo se skládá ze slabik</a:t>
            </a:r>
          </a:p>
          <a:p>
            <a:r>
              <a:rPr lang="cs-CZ" dirty="0" smtClean="0"/>
              <a:t>Slabika se skládá z písmen nebo hlásek</a:t>
            </a:r>
          </a:p>
          <a:p>
            <a:r>
              <a:rPr lang="cs-CZ" dirty="0" smtClean="0"/>
              <a:t>Jaký je rozdíl mezi hláskou a písmenem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12776"/>
            <a:ext cx="2174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Co je to věta?</a:t>
            </a:r>
            <a:endParaRPr lang="cs-CZ" sz="24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48455431"/>
              </p:ext>
            </p:extLst>
          </p:nvPr>
        </p:nvGraphicFramePr>
        <p:xfrm>
          <a:off x="4572000" y="1772816"/>
          <a:ext cx="2130426" cy="1425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1487508"/>
              </p:ext>
            </p:extLst>
          </p:nvPr>
        </p:nvGraphicFramePr>
        <p:xfrm>
          <a:off x="728580" y="1874441"/>
          <a:ext cx="2520280" cy="2357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89727953"/>
              </p:ext>
            </p:extLst>
          </p:nvPr>
        </p:nvGraphicFramePr>
        <p:xfrm>
          <a:off x="2930530" y="3212976"/>
          <a:ext cx="2664296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05360003"/>
              </p:ext>
            </p:extLst>
          </p:nvPr>
        </p:nvGraphicFramePr>
        <p:xfrm>
          <a:off x="5436096" y="3068960"/>
          <a:ext cx="2973488" cy="3240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547664" y="5687415"/>
            <a:ext cx="4328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VĚTA  SE  SKLÁDÁ  ZE  SLOV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87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4" grpId="0">
        <p:bldAsOne/>
      </p:bldGraphic>
      <p:bldGraphic spid="5" grpId="0">
        <p:bldAsOne/>
      </p:bldGraphic>
      <p:bldGraphic spid="6" grpId="0">
        <p:bldAsOne/>
      </p:bldGraphic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3486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Z čeho se skládá slovo?</a:t>
            </a:r>
            <a:endParaRPr lang="cs-CZ" sz="2400" dirty="0"/>
          </a:p>
        </p:txBody>
      </p:sp>
      <p:sp>
        <p:nvSpPr>
          <p:cNvPr id="3" name="7cípá hvězda 2"/>
          <p:cNvSpPr/>
          <p:nvPr/>
        </p:nvSpPr>
        <p:spPr>
          <a:xfrm>
            <a:off x="3677287" y="2625376"/>
            <a:ext cx="1368152" cy="1326112"/>
          </a:xfrm>
          <a:prstGeom prst="star7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</a:t>
            </a:r>
            <a:endParaRPr lang="cs-CZ" sz="2400" dirty="0"/>
          </a:p>
        </p:txBody>
      </p:sp>
      <p:sp>
        <p:nvSpPr>
          <p:cNvPr id="4" name="7cípá hvězda 3"/>
          <p:cNvSpPr/>
          <p:nvPr/>
        </p:nvSpPr>
        <p:spPr>
          <a:xfrm>
            <a:off x="5444124" y="1695338"/>
            <a:ext cx="1274440" cy="1202432"/>
          </a:xfrm>
          <a:prstGeom prst="star7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</a:t>
            </a:r>
            <a:endParaRPr lang="cs-CZ" sz="2400" dirty="0"/>
          </a:p>
        </p:txBody>
      </p:sp>
      <p:sp>
        <p:nvSpPr>
          <p:cNvPr id="5" name="7cípá hvězda 4"/>
          <p:cNvSpPr/>
          <p:nvPr/>
        </p:nvSpPr>
        <p:spPr>
          <a:xfrm>
            <a:off x="5016928" y="3828254"/>
            <a:ext cx="1368152" cy="1249288"/>
          </a:xfrm>
          <a:prstGeom prst="star7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</a:t>
            </a:r>
            <a:endParaRPr lang="cs-CZ" sz="2400" dirty="0"/>
          </a:p>
        </p:txBody>
      </p:sp>
      <p:sp>
        <p:nvSpPr>
          <p:cNvPr id="6" name="7cípá hvězda 5"/>
          <p:cNvSpPr/>
          <p:nvPr/>
        </p:nvSpPr>
        <p:spPr>
          <a:xfrm>
            <a:off x="2455530" y="3951488"/>
            <a:ext cx="1361618" cy="1249288"/>
          </a:xfrm>
          <a:prstGeom prst="star7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</a:t>
            </a:r>
            <a:endParaRPr lang="cs-CZ" sz="2400" dirty="0"/>
          </a:p>
        </p:txBody>
      </p:sp>
      <p:sp>
        <p:nvSpPr>
          <p:cNvPr id="7" name="7cípá hvězda 6"/>
          <p:cNvSpPr/>
          <p:nvPr/>
        </p:nvSpPr>
        <p:spPr>
          <a:xfrm>
            <a:off x="6699569" y="2963890"/>
            <a:ext cx="1274440" cy="1200708"/>
          </a:xfrm>
          <a:prstGeom prst="star7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SÍ</a:t>
            </a:r>
            <a:endParaRPr lang="cs-CZ" sz="2400" dirty="0"/>
          </a:p>
        </p:txBody>
      </p:sp>
      <p:sp>
        <p:nvSpPr>
          <p:cNvPr id="8" name="7cípá hvězda 7"/>
          <p:cNvSpPr/>
          <p:nvPr/>
        </p:nvSpPr>
        <p:spPr>
          <a:xfrm>
            <a:off x="1043608" y="2887929"/>
            <a:ext cx="1274440" cy="1249288"/>
          </a:xfrm>
          <a:prstGeom prst="star7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5589238"/>
            <a:ext cx="4915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SLOVO  SE  SKLÁDÁ  ZE  SLABIK.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72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556792"/>
            <a:ext cx="3726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Z čeho se skládá slabika?</a:t>
            </a:r>
            <a:endParaRPr lang="cs-CZ" sz="2400" dirty="0"/>
          </a:p>
        </p:txBody>
      </p:sp>
      <p:sp>
        <p:nvSpPr>
          <p:cNvPr id="3" name="Výbuch 1 2"/>
          <p:cNvSpPr/>
          <p:nvPr/>
        </p:nvSpPr>
        <p:spPr>
          <a:xfrm>
            <a:off x="1378496" y="2571831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</a:t>
            </a:r>
            <a:endParaRPr lang="cs-CZ" sz="2000" dirty="0"/>
          </a:p>
        </p:txBody>
      </p:sp>
      <p:sp>
        <p:nvSpPr>
          <p:cNvPr id="4" name="Výbuch 2 3"/>
          <p:cNvSpPr/>
          <p:nvPr/>
        </p:nvSpPr>
        <p:spPr>
          <a:xfrm>
            <a:off x="4355976" y="2467744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5" name="Výbuch 1 4"/>
          <p:cNvSpPr/>
          <p:nvPr/>
        </p:nvSpPr>
        <p:spPr>
          <a:xfrm>
            <a:off x="1378496" y="4290927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6" name="Výbuch 2 5"/>
          <p:cNvSpPr/>
          <p:nvPr/>
        </p:nvSpPr>
        <p:spPr>
          <a:xfrm>
            <a:off x="4644008" y="4126810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</a:p>
        </p:txBody>
      </p:sp>
      <p:sp>
        <p:nvSpPr>
          <p:cNvPr id="8" name="Výbuch 2 7"/>
          <p:cNvSpPr/>
          <p:nvPr/>
        </p:nvSpPr>
        <p:spPr>
          <a:xfrm>
            <a:off x="6588224" y="3857454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9" name="Výbuch 1 8"/>
          <p:cNvSpPr/>
          <p:nvPr/>
        </p:nvSpPr>
        <p:spPr>
          <a:xfrm>
            <a:off x="2843808" y="3212410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0" name="Výbuch 2 9"/>
          <p:cNvSpPr/>
          <p:nvPr/>
        </p:nvSpPr>
        <p:spPr>
          <a:xfrm>
            <a:off x="6905275" y="2327354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5748273"/>
            <a:ext cx="76464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SLABIKA  SE  SKLÁDÁ  Z  PÍSMEN NEBO Z  HLÁSEK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328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340768"/>
            <a:ext cx="5850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Jaký je rozdíl mezi hláskou a písmenem?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V3VOLQVE\MP9004224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6872"/>
            <a:ext cx="3298339" cy="2592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10963" y="5157192"/>
            <a:ext cx="1619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PÍSMENO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ERC1FDAK\MC90042810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647" y="2276872"/>
            <a:ext cx="2839626" cy="2592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4033" y="5234231"/>
            <a:ext cx="1424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HLÁSKA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77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1110</TotalTime>
  <Words>163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98</cp:revision>
  <dcterms:created xsi:type="dcterms:W3CDTF">2011-06-29T08:37:16Z</dcterms:created>
  <dcterms:modified xsi:type="dcterms:W3CDTF">2012-12-07T04:21:17Z</dcterms:modified>
</cp:coreProperties>
</file>