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2" r:id="rId3"/>
    <p:sldId id="264" r:id="rId4"/>
    <p:sldId id="265" r:id="rId5"/>
    <p:sldId id="266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VY_32_INOVACE_03_Začátek a konec věty, </a:t>
          </a:r>
          <a:r>
            <a:rPr lang="cs-CZ" sz="1600" baseline="0" dirty="0" smtClean="0">
              <a:solidFill>
                <a:schemeClr val="tx2"/>
              </a:solidFill>
            </a:rPr>
            <a:t> druhy </a:t>
          </a:r>
          <a:r>
            <a:rPr lang="cs-CZ" sz="1600" baseline="0" dirty="0" smtClean="0">
              <a:solidFill>
                <a:schemeClr val="tx2"/>
              </a:solidFill>
            </a:rPr>
            <a:t>vět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VY_32_INOVACE_03_Začátek a konec věty, </a:t>
          </a:r>
          <a:r>
            <a:rPr lang="cs-CZ" sz="1600" kern="1200" baseline="0" dirty="0" smtClean="0">
              <a:solidFill>
                <a:schemeClr val="tx2"/>
              </a:solidFill>
            </a:rPr>
            <a:t> druhy </a:t>
          </a:r>
          <a:r>
            <a:rPr lang="cs-CZ" sz="1600" kern="1200" baseline="0" dirty="0" smtClean="0">
              <a:solidFill>
                <a:schemeClr val="tx2"/>
              </a:solidFill>
            </a:rPr>
            <a:t>vět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861146447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březnu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Co se píše na začátku každé věty?</a:t>
            </a:r>
            <a:endParaRPr lang="cs-CZ" dirty="0"/>
          </a:p>
          <a:p>
            <a:r>
              <a:rPr lang="cs-CZ" dirty="0" smtClean="0"/>
              <a:t>Co se píše na konci každé věty?</a:t>
            </a:r>
          </a:p>
          <a:p>
            <a:r>
              <a:rPr lang="cs-CZ" dirty="0" smtClean="0"/>
              <a:t>Druhy vět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3687" y="1166569"/>
            <a:ext cx="4820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Co se píše na začátku každé věty?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S9UC5ZXR\MC9000142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04126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XY2LZRE6\MC9000143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6992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7LYZNRG1\MC9000143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28956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RYK7OPWC\MC900014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203" y="1878870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ISMISQ4N\MC9000143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936" y="1911127"/>
            <a:ext cx="935431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HDUDHOUC\MC9000143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50965" y="3880029"/>
            <a:ext cx="3190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adě rozkvétají stromy.</a:t>
            </a:r>
            <a:endParaRPr lang="cs-CZ" sz="2400" dirty="0"/>
          </a:p>
        </p:txBody>
      </p:sp>
      <p:pic>
        <p:nvPicPr>
          <p:cNvPr id="1032" name="Picture 8" descr="C:\Users\ucitel\AppData\Local\Microsoft\Windows\Temporary Internet Files\Content.IE5\S9UC5ZXR\MC9000143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69" y="4797152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84720" y="5320189"/>
            <a:ext cx="4214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v</a:t>
            </a:r>
            <a:r>
              <a:rPr lang="cs-CZ" sz="2400" dirty="0" err="1" smtClean="0"/>
              <a:t>ona</a:t>
            </a:r>
            <a:r>
              <a:rPr lang="cs-CZ" sz="2400" dirty="0" smtClean="0"/>
              <a:t> má ráda červená jablíčka.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69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556792"/>
            <a:ext cx="4581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Co se píše na konci každé věty?</a:t>
            </a:r>
            <a:endParaRPr lang="cs-CZ" sz="2400" dirty="0"/>
          </a:p>
        </p:txBody>
      </p:sp>
      <p:pic>
        <p:nvPicPr>
          <p:cNvPr id="2050" name="Picture 2" descr="C:\Users\ucitel\AppData\Local\Microsoft\Windows\Temporary Internet Files\Content.IE5\S9UC5ZXR\MC900072837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201622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3621410"/>
            <a:ext cx="1190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TEČKA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79DK2HO5\MC900346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8121" y="4176041"/>
            <a:ext cx="1623501" cy="160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RO91NVQU\MC9002821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826" y="2381882"/>
            <a:ext cx="1148364" cy="195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ERC1FDAK\MC90044212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36251"/>
            <a:ext cx="1728192" cy="178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1" y="6021288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VYKŘIČNÍK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4" name="Picture 6" descr="C:\Users\ucitel\AppData\Local\Microsoft\Windows\Temporary Internet Files\Content.IE5\XY2LZRE6\MC9000539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405" y="942718"/>
            <a:ext cx="861365" cy="84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9ECY0VP4\MP9003155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093" y="2011708"/>
            <a:ext cx="1828800" cy="13045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QUWOLO4I\MP90039008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932" y="3621410"/>
            <a:ext cx="1376552" cy="19297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58493" y="6021288"/>
            <a:ext cx="1574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OTAZNÍK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120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12776"/>
            <a:ext cx="6836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Když se píše na konci věty tečka, jedná se o větu: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ISMISQ4N\MC9003909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348880"/>
            <a:ext cx="3044465" cy="3069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80161" y="4581128"/>
            <a:ext cx="2962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Z N A M O V A C 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57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7393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Když se na konci věty píše vykřičník, jedná se o větu:</a:t>
            </a:r>
            <a:endParaRPr lang="cs-CZ" sz="2400" dirty="0"/>
          </a:p>
        </p:txBody>
      </p:sp>
      <p:pic>
        <p:nvPicPr>
          <p:cNvPr id="2050" name="Picture 2" descr="C:\Users\ucitel\AppData\Local\Microsoft\Windows\Temporary Internet Files\Content.IE5\9ECY0VP4\MC900355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20888"/>
            <a:ext cx="2184677" cy="314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60032" y="4365104"/>
            <a:ext cx="3131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O Z K A Z O V A C 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97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700808"/>
            <a:ext cx="71312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Když se na konci věty píše otazník, jedná se o větu:</a:t>
            </a:r>
          </a:p>
          <a:p>
            <a:endParaRPr lang="cs-CZ" sz="2400" dirty="0"/>
          </a:p>
        </p:txBody>
      </p:sp>
      <p:pic>
        <p:nvPicPr>
          <p:cNvPr id="3074" name="Picture 2" descr="C:\Users\ucitel\AppData\Local\Microsoft\Windows\Temporary Internet Files\Content.IE5\8Y23D6ES\MC90040426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49673"/>
            <a:ext cx="2952328" cy="3345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4786777"/>
            <a:ext cx="1631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Á Z A C 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62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1160</TotalTime>
  <Words>186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104</cp:revision>
  <dcterms:created xsi:type="dcterms:W3CDTF">2011-06-29T08:37:16Z</dcterms:created>
  <dcterms:modified xsi:type="dcterms:W3CDTF">2012-12-07T04:16:18Z</dcterms:modified>
</cp:coreProperties>
</file>