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2" r:id="rId3"/>
    <p:sldId id="264" r:id="rId4"/>
    <p:sldId id="265" r:id="rId5"/>
    <p:sldId id="266" r:id="rId6"/>
    <p:sldId id="267" r:id="rId7"/>
    <p:sldId id="268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Jaroslava Králová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1. a 2. ročník ZŠ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smtClean="0">
              <a:solidFill>
                <a:schemeClr val="tx2"/>
              </a:solidFill>
            </a:rPr>
            <a:t>VY_32_INOVACE_05_Vyvození </a:t>
          </a:r>
          <a:r>
            <a:rPr lang="cs-CZ" sz="1600" baseline="0" dirty="0" smtClean="0">
              <a:solidFill>
                <a:schemeClr val="tx2"/>
              </a:solidFill>
            </a:rPr>
            <a:t>písmene M </a:t>
          </a:r>
          <a:endParaRPr lang="cs-CZ" sz="1600" dirty="0">
            <a:solidFill>
              <a:schemeClr val="tx2"/>
            </a:solidFill>
          </a:endParaRPr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 custLinFactNeighborX="621" custLinFactNeighborY="-1754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LinFactNeighborY="3700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 custLinFactNeighborX="1603" custLinFactNeighborY="1652"/>
      <dgm:spPr/>
    </dgm:pt>
    <dgm:pt modelId="{C0595DA9-4779-42AD-9BA6-AB30B8E7C49C}" type="pres">
      <dgm:prSet presAssocID="{39D30570-46AC-465C-B7B9-D2118E079C21}" presName="rect3" presStyleLbl="alignAcc1" presStyleIdx="2" presStyleCnt="5" custLinFactNeighborX="956" custLinFactNeighborY="5820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 custScaleY="91710" custLinFactNeighborX="0" custLinFactNeighborY="16246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 custLinFactNeighborY="25288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ECDC6E-A526-4721-9734-CFCE6F4AF636}" type="presOf" srcId="{3B7B90AD-211A-416E-B220-0498D530F9D4}" destId="{BCB9F28B-DB1F-4922-97D3-333C74FC431A}" srcOrd="1" destOrd="0" presId="urn:microsoft.com/office/officeart/2005/8/layout/target3"/>
    <dgm:cxn modelId="{4D3EB8E8-D4A7-458D-A7F9-960522D33B2E}" type="presOf" srcId="{8BB4EE2B-3DD1-4F6C-861B-A1986E402398}" destId="{EE18BECF-67A7-4F75-A7D6-01AB5C0911E8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81F16097-9E6C-4223-AEFE-545CFC1035B5}" type="presOf" srcId="{E81CD3C7-D9D7-4E6D-AC07-05960AAD1AA5}" destId="{940248A8-C27D-4549-ABB0-909E43312830}" srcOrd="0" destOrd="0" presId="urn:microsoft.com/office/officeart/2005/8/layout/target3"/>
    <dgm:cxn modelId="{E4AF0047-861E-4F4A-9DB3-22F7C029F39C}" type="presOf" srcId="{8BB4EE2B-3DD1-4F6C-861B-A1986E402398}" destId="{25CA3B44-A969-4D9A-8861-21E0649C4A87}" srcOrd="1" destOrd="0" presId="urn:microsoft.com/office/officeart/2005/8/layout/target3"/>
    <dgm:cxn modelId="{84B0D672-72F3-45B5-999A-50870B04ECA8}" type="presOf" srcId="{39D30570-46AC-465C-B7B9-D2118E079C21}" destId="{C0595DA9-4779-42AD-9BA6-AB30B8E7C49C}" srcOrd="0" destOrd="0" presId="urn:microsoft.com/office/officeart/2005/8/layout/target3"/>
    <dgm:cxn modelId="{DD1B450F-3B73-4E65-806F-E188FFB7D6DB}" type="presOf" srcId="{E81CD3C7-D9D7-4E6D-AC07-05960AAD1AA5}" destId="{107F3C6C-76AA-4290-97E0-390671EAD5D9}" srcOrd="1" destOrd="0" presId="urn:microsoft.com/office/officeart/2005/8/layout/target3"/>
    <dgm:cxn modelId="{40A163B4-8D99-42B4-8BD7-49677A41306E}" type="presOf" srcId="{39D30570-46AC-465C-B7B9-D2118E079C21}" destId="{4692F28C-2F5B-423A-93EB-69A42D5F3DDD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86732470-1D8D-4BF7-97E7-67CFD6FE1209}" type="presOf" srcId="{3B7B90AD-211A-416E-B220-0498D530F9D4}" destId="{045F7912-B345-435E-946A-BC4C65067EF9}" srcOrd="0" destOrd="0" presId="urn:microsoft.com/office/officeart/2005/8/layout/target3"/>
    <dgm:cxn modelId="{01705920-A385-472D-95D2-8532969473D8}" type="presOf" srcId="{2F353AF2-72CC-413E-92DB-BF4F24AD5CA0}" destId="{05900486-F285-4F2C-8DF3-A0DDB0829592}" srcOrd="0" destOrd="0" presId="urn:microsoft.com/office/officeart/2005/8/layout/target3"/>
    <dgm:cxn modelId="{F7819EB3-4392-47CD-81C6-823A68FF0EA4}" type="presOf" srcId="{EF97F5D6-4A81-49EA-AC2D-4DBD5DC024D2}" destId="{91668161-6AB6-4600-BEB5-9A84821678A3}" srcOrd="0" destOrd="0" presId="urn:microsoft.com/office/officeart/2005/8/layout/target3"/>
    <dgm:cxn modelId="{75F6B489-7716-4F1E-8BEC-D511092E10DB}" type="presOf" srcId="{EF97F5D6-4A81-49EA-AC2D-4DBD5DC024D2}" destId="{A4691E4C-21F8-4B6C-80D5-8BACB392AE8F}" srcOrd="1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919E1898-CE80-438F-97EA-FD8646320416}" type="presParOf" srcId="{05900486-F285-4F2C-8DF3-A0DDB0829592}" destId="{208CE6D0-44AD-4998-8097-B276A63D874C}" srcOrd="0" destOrd="0" presId="urn:microsoft.com/office/officeart/2005/8/layout/target3"/>
    <dgm:cxn modelId="{A45D4ED6-2D11-4B3B-92B5-C35922AF309C}" type="presParOf" srcId="{05900486-F285-4F2C-8DF3-A0DDB0829592}" destId="{AA133BE2-EF4B-4020-844B-D67B374EAE8B}" srcOrd="1" destOrd="0" presId="urn:microsoft.com/office/officeart/2005/8/layout/target3"/>
    <dgm:cxn modelId="{E5B1B84C-7F0A-4F39-854F-1610557DF36A}" type="presParOf" srcId="{05900486-F285-4F2C-8DF3-A0DDB0829592}" destId="{91668161-6AB6-4600-BEB5-9A84821678A3}" srcOrd="2" destOrd="0" presId="urn:microsoft.com/office/officeart/2005/8/layout/target3"/>
    <dgm:cxn modelId="{8A0BE971-9881-4137-99B7-FADA99790EE8}" type="presParOf" srcId="{05900486-F285-4F2C-8DF3-A0DDB0829592}" destId="{91E186ED-28CF-4034-A313-5604B0EEB730}" srcOrd="3" destOrd="0" presId="urn:microsoft.com/office/officeart/2005/8/layout/target3"/>
    <dgm:cxn modelId="{ACDC67BD-FEDC-4285-BD70-F207B24FA334}" type="presParOf" srcId="{05900486-F285-4F2C-8DF3-A0DDB0829592}" destId="{C64A6C0D-CF78-4ACB-8F4A-CCD935C1FBB7}" srcOrd="4" destOrd="0" presId="urn:microsoft.com/office/officeart/2005/8/layout/target3"/>
    <dgm:cxn modelId="{B44217C4-2B6C-4A74-80A2-2599185957EB}" type="presParOf" srcId="{05900486-F285-4F2C-8DF3-A0DDB0829592}" destId="{045F7912-B345-435E-946A-BC4C65067EF9}" srcOrd="5" destOrd="0" presId="urn:microsoft.com/office/officeart/2005/8/layout/target3"/>
    <dgm:cxn modelId="{B47E5655-4E1F-4D7B-B768-BDEE574AAF30}" type="presParOf" srcId="{05900486-F285-4F2C-8DF3-A0DDB0829592}" destId="{9F98E0FA-BF01-4AAB-87E0-F07981F90ACE}" srcOrd="6" destOrd="0" presId="urn:microsoft.com/office/officeart/2005/8/layout/target3"/>
    <dgm:cxn modelId="{104EAE07-6BDE-4AD6-930C-D1DA93DFF93A}" type="presParOf" srcId="{05900486-F285-4F2C-8DF3-A0DDB0829592}" destId="{5676EFBF-D8A4-4E4C-A218-C4399BD5E49A}" srcOrd="7" destOrd="0" presId="urn:microsoft.com/office/officeart/2005/8/layout/target3"/>
    <dgm:cxn modelId="{872AB5E1-084A-468B-8B59-2036F9FEAF50}" type="presParOf" srcId="{05900486-F285-4F2C-8DF3-A0DDB0829592}" destId="{C0595DA9-4779-42AD-9BA6-AB30B8E7C49C}" srcOrd="8" destOrd="0" presId="urn:microsoft.com/office/officeart/2005/8/layout/target3"/>
    <dgm:cxn modelId="{0786F9B8-9795-4299-8F21-6BA8066ABF36}" type="presParOf" srcId="{05900486-F285-4F2C-8DF3-A0DDB0829592}" destId="{D22C5642-D50A-4FF8-932E-7F4108879926}" srcOrd="9" destOrd="0" presId="urn:microsoft.com/office/officeart/2005/8/layout/target3"/>
    <dgm:cxn modelId="{377EE9BD-0335-4A01-AC53-A9C15A398CBB}" type="presParOf" srcId="{05900486-F285-4F2C-8DF3-A0DDB0829592}" destId="{0FB98643-7663-4C7A-BD01-B6BE55507DA1}" srcOrd="10" destOrd="0" presId="urn:microsoft.com/office/officeart/2005/8/layout/target3"/>
    <dgm:cxn modelId="{ECFB246B-754F-4B7C-88C0-A3E3FAD5A971}" type="presParOf" srcId="{05900486-F285-4F2C-8DF3-A0DDB0829592}" destId="{EE18BECF-67A7-4F75-A7D6-01AB5C0911E8}" srcOrd="11" destOrd="0" presId="urn:microsoft.com/office/officeart/2005/8/layout/target3"/>
    <dgm:cxn modelId="{FE511108-4F93-4988-AE83-0A74879F844E}" type="presParOf" srcId="{05900486-F285-4F2C-8DF3-A0DDB0829592}" destId="{79C80046-B813-4403-AB48-C3F699B5AB0C}" srcOrd="12" destOrd="0" presId="urn:microsoft.com/office/officeart/2005/8/layout/target3"/>
    <dgm:cxn modelId="{1453436B-2EE0-4697-AA0B-350DB377BE3F}" type="presParOf" srcId="{05900486-F285-4F2C-8DF3-A0DDB0829592}" destId="{B8348495-AEA3-4A34-9EAA-ED359EDEA045}" srcOrd="13" destOrd="0" presId="urn:microsoft.com/office/officeart/2005/8/layout/target3"/>
    <dgm:cxn modelId="{B792AC9C-FA15-43E5-80AD-07CC324A407B}" type="presParOf" srcId="{05900486-F285-4F2C-8DF3-A0DDB0829592}" destId="{940248A8-C27D-4549-ABB0-909E43312830}" srcOrd="14" destOrd="0" presId="urn:microsoft.com/office/officeart/2005/8/layout/target3"/>
    <dgm:cxn modelId="{F6822C24-7965-403D-AD57-4AA1B66D844A}" type="presParOf" srcId="{05900486-F285-4F2C-8DF3-A0DDB0829592}" destId="{A4691E4C-21F8-4B6C-80D5-8BACB392AE8F}" srcOrd="15" destOrd="0" presId="urn:microsoft.com/office/officeart/2005/8/layout/target3"/>
    <dgm:cxn modelId="{8FB489E6-7B77-42D1-81D3-147A31862100}" type="presParOf" srcId="{05900486-F285-4F2C-8DF3-A0DDB0829592}" destId="{BCB9F28B-DB1F-4922-97D3-333C74FC431A}" srcOrd="16" destOrd="0" presId="urn:microsoft.com/office/officeart/2005/8/layout/target3"/>
    <dgm:cxn modelId="{D0ADD806-99F3-49B2-B93D-B3B57320EA18}" type="presParOf" srcId="{05900486-F285-4F2C-8DF3-A0DDB0829592}" destId="{4692F28C-2F5B-423A-93EB-69A42D5F3DDD}" srcOrd="17" destOrd="0" presId="urn:microsoft.com/office/officeart/2005/8/layout/target3"/>
    <dgm:cxn modelId="{84E1F24B-534A-4AE1-9B32-84AA79D93292}" type="presParOf" srcId="{05900486-F285-4F2C-8DF3-A0DDB0829592}" destId="{25CA3B44-A969-4D9A-8861-21E0649C4A87}" srcOrd="18" destOrd="0" presId="urn:microsoft.com/office/officeart/2005/8/layout/target3"/>
    <dgm:cxn modelId="{756C3D8B-F3DE-4BDD-BB62-903171652627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776686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Jaroslava Králová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776686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900096" y="1352753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45197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smtClean="0">
              <a:solidFill>
                <a:schemeClr val="tx2"/>
              </a:solidFill>
            </a:rPr>
            <a:t>VY_32_INOVACE_05_Vyvození </a:t>
          </a:r>
          <a:r>
            <a:rPr lang="cs-CZ" sz="1600" kern="1200" baseline="0" dirty="0" smtClean="0">
              <a:solidFill>
                <a:schemeClr val="tx2"/>
              </a:solidFill>
            </a:rPr>
            <a:t>písmene M 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45197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2279806"/>
          <a:ext cx="5796643" cy="13927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1. a 2. ročník ZŠ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279806"/>
        <a:ext cx="5796643" cy="602271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79292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79292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111557845"/>
              </p:ext>
            </p:extLst>
          </p:nvPr>
        </p:nvGraphicFramePr>
        <p:xfrm>
          <a:off x="647564" y="636079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708" y="517258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48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/>
          <a:lstStyle/>
          <a:p>
            <a:r>
              <a:rPr lang="cs-CZ" dirty="0" smtClean="0"/>
              <a:t>Vytvořeno </a:t>
            </a:r>
            <a:r>
              <a:rPr lang="cs-CZ" dirty="0"/>
              <a:t>v </a:t>
            </a:r>
            <a:r>
              <a:rPr lang="cs-CZ" dirty="0" smtClean="0"/>
              <a:t>září 2012</a:t>
            </a:r>
          </a:p>
          <a:p>
            <a:r>
              <a:rPr lang="cs-CZ" dirty="0" smtClean="0"/>
              <a:t>Určeno pro práci s interaktivní tabulí</a:t>
            </a:r>
          </a:p>
          <a:p>
            <a:r>
              <a:rPr lang="cs-CZ" dirty="0" smtClean="0"/>
              <a:t>Vyvození písmene M, m.</a:t>
            </a:r>
            <a:endParaRPr lang="cs-CZ" dirty="0"/>
          </a:p>
          <a:p>
            <a:r>
              <a:rPr lang="cs-CZ" dirty="0" smtClean="0"/>
              <a:t>Slova začínající na M, m.</a:t>
            </a:r>
          </a:p>
          <a:p>
            <a:r>
              <a:rPr lang="cs-CZ" dirty="0" smtClean="0"/>
              <a:t>Jména mužská začínající na M, m.</a:t>
            </a:r>
          </a:p>
          <a:p>
            <a:r>
              <a:rPr lang="cs-CZ" dirty="0" smtClean="0"/>
              <a:t>Jména ženská začínající na M, m.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658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1988840"/>
            <a:ext cx="2915991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Motýl křídly pohne,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ísmeno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r>
              <a:rPr lang="cs-CZ" sz="2400" dirty="0" smtClean="0"/>
              <a:t> prohne.</a:t>
            </a:r>
          </a:p>
          <a:p>
            <a:r>
              <a:rPr lang="cs-CZ" sz="2400" dirty="0" smtClean="0"/>
              <a:t>Pak na plné obrátky,</a:t>
            </a:r>
          </a:p>
          <a:p>
            <a:r>
              <a:rPr lang="cs-CZ" sz="2400" dirty="0"/>
              <a:t>l</a:t>
            </a:r>
            <a:r>
              <a:rPr lang="cs-CZ" sz="2400" dirty="0" smtClean="0"/>
              <a:t>etí zdobit zahrádky.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61138" y="4209936"/>
            <a:ext cx="523399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Která slova začínají písmenem </a:t>
            </a:r>
            <a:r>
              <a:rPr lang="cs-CZ" sz="2400" b="1" dirty="0" smtClean="0">
                <a:solidFill>
                  <a:srgbClr val="FF0000"/>
                </a:solidFill>
              </a:rPr>
              <a:t>M , m 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pic>
        <p:nvPicPr>
          <p:cNvPr id="1026" name="Picture 2" descr="C:\Users\ucitel\AppData\Local\Microsoft\Windows\Temporary Internet Files\Content.IE5\RYK7OPWC\MC9000839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875" y="1340768"/>
            <a:ext cx="2915816" cy="242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ISMISQ4N\MP90044828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138" y="5013176"/>
            <a:ext cx="5439095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699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citel\AppData\Local\Microsoft\Windows\Temporary Internet Files\Content.IE5\7LYZNRG1\MP9003994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1468354" cy="178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59010" y="3183988"/>
            <a:ext cx="1373453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 Á M 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ucitel\AppData\Local\Microsoft\Windows\Temporary Internet Files\Content.IE5\XY2LZRE6\MP9004022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271" y="1207847"/>
            <a:ext cx="2238752" cy="194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000271" y="3414819"/>
            <a:ext cx="1891159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 E D V Ě 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3" name="Picture 5" descr="C:\Users\ucitel\AppData\Local\Microsoft\Windows\Temporary Internet Files\Content.IE5\9ECY0VP4\MC9001973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05064"/>
            <a:ext cx="2088767" cy="187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0752" y="5879724"/>
            <a:ext cx="198996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 O U C H 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4" name="Picture 6" descr="C:\Users\ucitel\AppData\Local\Microsoft\Windows\Temporary Internet Files\Content.IE5\LEZDPA48\MC90043979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867" y="3991775"/>
            <a:ext cx="1471559" cy="1855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73954" y="6014276"/>
            <a:ext cx="1524776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 O B I 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5" name="Picture 7" descr="C:\Users\ucitel\AppData\Local\Microsoft\Windows\Temporary Internet Files\Content.IE5\75AOEKK9\MC900441295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210" y="3731785"/>
            <a:ext cx="2586214" cy="22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886360" y="6044089"/>
            <a:ext cx="2243756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 O T O R K 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6" name="Picture 8" descr="C:\Users\ucitel\AppData\Local\Microsoft\Windows\Temporary Internet Files\Content.IE5\75AOEKK9\MC9003597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356" y="1196752"/>
            <a:ext cx="2199068" cy="162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802210" y="3155891"/>
            <a:ext cx="2969018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 I K R O V L N K A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762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ucitel\AppData\Local\Microsoft\Windows\Temporary Internet Files\Content.IE5\8Y23D6ES\MC90044065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84784"/>
            <a:ext cx="2138536" cy="243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62938" y="4365104"/>
            <a:ext cx="2563972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M a r e k</a:t>
            </a:r>
            <a:endParaRPr lang="cs-CZ" sz="4800" b="1" dirty="0">
              <a:solidFill>
                <a:srgbClr val="FF0000"/>
              </a:solidFill>
            </a:endParaRPr>
          </a:p>
        </p:txBody>
      </p:sp>
      <p:pic>
        <p:nvPicPr>
          <p:cNvPr id="3078" name="Picture 6" descr="C:\Users\ucitel\AppData\Local\Microsoft\Windows\Temporary Internet Files\Content.IE5\KRQG906E\MC9004406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17220"/>
            <a:ext cx="2188840" cy="2288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64486" y="4365104"/>
            <a:ext cx="3388043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M a r k é t a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600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079606"/>
            <a:ext cx="5741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Znáš další jména začínající písmenem </a:t>
            </a:r>
            <a:r>
              <a:rPr lang="cs-CZ" sz="2400" b="1" dirty="0" smtClean="0">
                <a:solidFill>
                  <a:srgbClr val="FF0000"/>
                </a:solidFill>
              </a:rPr>
              <a:t>M </a:t>
            </a:r>
            <a:r>
              <a:rPr lang="cs-CZ" sz="2400" dirty="0"/>
              <a:t>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208988" y="1067029"/>
            <a:ext cx="192931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</a:rPr>
              <a:t>M U Ž S K Á: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628800"/>
            <a:ext cx="182017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R C E L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3" y="2240035"/>
            <a:ext cx="180581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R I A N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2852936"/>
            <a:ext cx="178683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R T I N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3" y="3501008"/>
            <a:ext cx="144219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T Ě J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4149080"/>
            <a:ext cx="187019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T O U Š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4869160"/>
            <a:ext cx="259340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X M I L I Á N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1628800"/>
            <a:ext cx="226651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I L O S L A V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2240035"/>
            <a:ext cx="147841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I L O Š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88024" y="2852936"/>
            <a:ext cx="192899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E D A R D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88024" y="3501008"/>
            <a:ext cx="230967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I R O S L A V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88024" y="4149080"/>
            <a:ext cx="179292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I C H A L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4869160"/>
            <a:ext cx="190789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O J M Í R 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7544" y="5589240"/>
            <a:ext cx="209922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I K U L Á Š 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88024" y="5589240"/>
            <a:ext cx="156523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I L A N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66209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124744"/>
            <a:ext cx="1894045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Ž E N S K Á 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844824"/>
            <a:ext cx="272299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G D A L É N A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492896"/>
            <a:ext cx="2471061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H U L E N A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140968"/>
            <a:ext cx="216040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R C E L A 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3789040"/>
            <a:ext cx="2150717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R I A N A 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4437112"/>
            <a:ext cx="1561902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R I E 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5085184"/>
            <a:ext cx="1868525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R I K A 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5733256"/>
            <a:ext cx="1879554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R I N A 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48064" y="1124743"/>
            <a:ext cx="1631601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R T A 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48064" y="1844824"/>
            <a:ext cx="2131737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R T I N A 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48064" y="2492896"/>
            <a:ext cx="215559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A T Y L D A 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148064" y="3140968"/>
            <a:ext cx="1942006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O N I K A 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148064" y="3789040"/>
            <a:ext cx="2392835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I C H A E L A 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48064" y="4437112"/>
            <a:ext cx="1847622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I L A D A 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5085184"/>
            <a:ext cx="1824923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I L E N A 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148064" y="5733256"/>
            <a:ext cx="2605265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I L O S L A V A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71839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www.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409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1317</TotalTime>
  <Words>375</Words>
  <Application>Microsoft Office PowerPoint</Application>
  <PresentationFormat>Předvádění na obrazovce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 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spravce</cp:lastModifiedBy>
  <cp:revision>120</cp:revision>
  <dcterms:created xsi:type="dcterms:W3CDTF">2011-06-29T08:37:16Z</dcterms:created>
  <dcterms:modified xsi:type="dcterms:W3CDTF">2012-12-07T04:18:48Z</dcterms:modified>
</cp:coreProperties>
</file>