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2" r:id="rId3"/>
    <p:sldId id="264" r:id="rId4"/>
    <p:sldId id="265" r:id="rId5"/>
    <p:sldId id="266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VY_32_INOVACE_07_Vyvození </a:t>
          </a:r>
          <a:r>
            <a:rPr lang="cs-CZ" sz="1600" baseline="0" dirty="0" smtClean="0">
              <a:solidFill>
                <a:schemeClr val="tx2"/>
              </a:solidFill>
            </a:rPr>
            <a:t>písmene S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VY_32_INOVACE_07_Vyvození </a:t>
          </a:r>
          <a:r>
            <a:rPr lang="cs-CZ" sz="1600" kern="1200" baseline="0" dirty="0" smtClean="0">
              <a:solidFill>
                <a:schemeClr val="tx2"/>
              </a:solidFill>
            </a:rPr>
            <a:t>písmene S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843847181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září 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S, s </a:t>
            </a:r>
            <a:endParaRPr lang="cs-CZ" dirty="0"/>
          </a:p>
          <a:p>
            <a:r>
              <a:rPr lang="cs-CZ" dirty="0" smtClean="0"/>
              <a:t>Slova začínající na S, s </a:t>
            </a:r>
          </a:p>
          <a:p>
            <a:r>
              <a:rPr lang="cs-CZ" dirty="0" smtClean="0"/>
              <a:t>Jména mužská začínající na  S, s</a:t>
            </a:r>
          </a:p>
          <a:p>
            <a:r>
              <a:rPr lang="cs-CZ" dirty="0" smtClean="0"/>
              <a:t>Jména ženská začínající na S, 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3417" y="1124744"/>
            <a:ext cx="1384738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S , s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20888"/>
            <a:ext cx="2700419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lepice, </a:t>
            </a:r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lepička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náší nám vajíčka.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ne</a:t>
            </a:r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 ještě vajíčko,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ež zajde </a:t>
            </a:r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luníčko.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53417" y="4653136"/>
            <a:ext cx="605518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Znáš nějaká slova, začínající písmenem </a:t>
            </a:r>
            <a:r>
              <a:rPr lang="cs-CZ" sz="2400" b="1" dirty="0" smtClean="0">
                <a:solidFill>
                  <a:srgbClr val="FF0000"/>
                </a:solidFill>
              </a:rPr>
              <a:t>S, s 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1027" name="Picture 3" descr="C:\Users\ucitel\AppData\Local\Microsoft\Windows\Temporary Internet Files\Content.IE5\HDUDHOUC\MC900337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80728"/>
            <a:ext cx="3816424" cy="3009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9822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0235" y="2850054"/>
            <a:ext cx="178984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L I M Á K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75856" y="2850054"/>
            <a:ext cx="260731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P O R T O V A 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04248" y="2850054"/>
            <a:ext cx="141237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Y S E L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0554" y="5661248"/>
            <a:ext cx="208691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E K A Č K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661248"/>
            <a:ext cx="196162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P I R Á L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5096" y="5637437"/>
            <a:ext cx="159883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Y S L I T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V3VOLQVE\MP900405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11" y="836712"/>
            <a:ext cx="1921673" cy="1915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HDUDHOUC\MC9004465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836711"/>
            <a:ext cx="1751947" cy="1915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RYK7OPWC\MC9000572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321" y="1012240"/>
            <a:ext cx="1824228" cy="161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9ECY0VP4\MC9002340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94" y="3396373"/>
            <a:ext cx="2071735" cy="226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ISMISQ4N\MP90043290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414" y="3544587"/>
            <a:ext cx="1967971" cy="1968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V3VOLQVE\MC9003014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2406" y="3470480"/>
            <a:ext cx="1944216" cy="2116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91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923759"/>
            <a:ext cx="2605650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 A M U E 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48064" y="4923759"/>
            <a:ext cx="2628668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 I M O N 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ucitel\AppData\Local\Microsoft\Windows\Temporary Internet Files\Content.IE5\LEZDPA48\MP900446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458" y="1034212"/>
            <a:ext cx="2791966" cy="3519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79DK2HO5\MP9004465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034213"/>
            <a:ext cx="2926341" cy="3537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3179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00880"/>
            <a:ext cx="771147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Znáš ještě </a:t>
            </a:r>
            <a:r>
              <a:rPr lang="cs-CZ" sz="2400" smtClean="0"/>
              <a:t>nějaká vlastní </a:t>
            </a:r>
            <a:r>
              <a:rPr lang="cs-CZ" sz="2400" dirty="0" smtClean="0"/>
              <a:t>jména začínající písmenem</a:t>
            </a:r>
            <a:r>
              <a:rPr lang="cs-CZ" sz="2400" b="1" dirty="0" smtClean="0">
                <a:solidFill>
                  <a:srgbClr val="FF0000"/>
                </a:solidFill>
              </a:rPr>
              <a:t> S, s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4242" y="1787006"/>
            <a:ext cx="1929311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U Ž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636912"/>
            <a:ext cx="176375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 E R V Á C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356992"/>
            <a:ext cx="216270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 I L V E S T R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162997"/>
            <a:ext cx="170456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 L A V O J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941168"/>
            <a:ext cx="237725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 L A V O M Í R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661248"/>
            <a:ext cx="23035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 O B Ě S L A V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11959" y="5065292"/>
            <a:ext cx="246137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 T A N I S L A V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655137"/>
            <a:ext cx="238244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 V A T O M Í R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65824" y="3518048"/>
            <a:ext cx="255364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 V A T O S L A V 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1959" y="4293096"/>
            <a:ext cx="265547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 V A T O P L U K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44582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340768"/>
            <a:ext cx="189872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204864"/>
            <a:ext cx="174009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A B I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924944"/>
            <a:ext cx="187634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A N D R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645024"/>
            <a:ext cx="125277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Á R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4293096"/>
            <a:ext cx="167590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A S K I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941168"/>
            <a:ext cx="122642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Á V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5661248"/>
            <a:ext cx="157870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I L V I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27984" y="1340768"/>
            <a:ext cx="203927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L A V Ě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7983" y="2040600"/>
            <a:ext cx="132626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O Ň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3" y="2780928"/>
            <a:ext cx="273254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T A N I S L A V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3501008"/>
            <a:ext cx="145033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T E L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7983" y="4188003"/>
            <a:ext cx="201356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V A T A V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7983" y="4941168"/>
            <a:ext cx="229146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V Ě T L A N A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144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1446</TotalTime>
  <Words>333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135</cp:revision>
  <dcterms:created xsi:type="dcterms:W3CDTF">2011-06-29T08:37:16Z</dcterms:created>
  <dcterms:modified xsi:type="dcterms:W3CDTF">2012-12-07T04:20:46Z</dcterms:modified>
</cp:coreProperties>
</file>