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2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VY_32_INOVACE_06_Vyvození </a:t>
          </a:r>
          <a:r>
            <a:rPr lang="cs-CZ" sz="1600" baseline="0" dirty="0" smtClean="0">
              <a:solidFill>
                <a:schemeClr val="tx2"/>
              </a:solidFill>
            </a:rPr>
            <a:t>písmene L 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VY_32_INOVACE_06_Vyvození </a:t>
          </a:r>
          <a:r>
            <a:rPr lang="cs-CZ" sz="1600" kern="1200" baseline="0" dirty="0" smtClean="0">
              <a:solidFill>
                <a:schemeClr val="tx2"/>
              </a:solidFill>
            </a:rPr>
            <a:t>písmene L 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180981759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září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L, l </a:t>
            </a:r>
            <a:endParaRPr lang="cs-CZ" dirty="0"/>
          </a:p>
          <a:p>
            <a:r>
              <a:rPr lang="cs-CZ" dirty="0" smtClean="0"/>
              <a:t>Slova začínající na L, l </a:t>
            </a:r>
          </a:p>
          <a:p>
            <a:r>
              <a:rPr lang="cs-CZ" dirty="0" smtClean="0"/>
              <a:t>Jména mužská začínající na L, l </a:t>
            </a:r>
          </a:p>
          <a:p>
            <a:r>
              <a:rPr lang="cs-CZ" dirty="0" smtClean="0"/>
              <a:t>Jména ženská začínající na L, l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867452"/>
            <a:ext cx="3975640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etadlo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etí nad řekou,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řed sebou cestu da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ekou.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oď pod ním zdá se ma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ičká,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ak papírová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odička.</a:t>
            </a:r>
            <a:endParaRPr lang="cs-CZ" sz="2400" dirty="0"/>
          </a:p>
        </p:txBody>
      </p:sp>
      <p:pic>
        <p:nvPicPr>
          <p:cNvPr id="1026" name="Picture 2" descr="C:\Users\ucitel\AppData\Local\Microsoft\Windows\Temporary Internet Files\Content.IE5\V3VOLQVE\MP9003998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282132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18883" y="5301208"/>
            <a:ext cx="487460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Která slova začínají písmenem </a:t>
            </a:r>
            <a:r>
              <a:rPr lang="cs-CZ" sz="2400" b="1" dirty="0" smtClean="0">
                <a:solidFill>
                  <a:srgbClr val="FF0000"/>
                </a:solidFill>
              </a:rPr>
              <a:t>L, l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56792"/>
            <a:ext cx="1329979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 , l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2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citel\AppData\Local\Microsoft\Windows\Temporary Internet Files\Content.IE5\ERC1FDAK\MC9004345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1588393" cy="166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962494"/>
            <a:ext cx="25013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E N O C H O 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ucitel\AppData\Local\Microsoft\Windows\Temporary Internet Files\Content.IE5\8Y23D6ES\MP9004422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78915"/>
            <a:ext cx="2502024" cy="2039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2962493"/>
            <a:ext cx="228165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E L K O V A 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C:\Users\ucitel\AppData\Local\Microsoft\Windows\Temporary Internet Files\Content.IE5\V3VOLQVE\MP9004316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0"/>
            <a:ext cx="2376264" cy="17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2962493"/>
            <a:ext cx="206909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Í B A T   S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4" name="Picture 6" descr="C:\Users\ucitel\AppData\Local\Microsoft\Windows\Temporary Internet Files\Content.IE5\75AOEKK9\MP9004230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9" y="3717031"/>
            <a:ext cx="1495028" cy="174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5805264"/>
            <a:ext cx="204908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Y Ž O V A T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ucitel\AppData\Local\Microsoft\Windows\Temporary Internet Files\Content.IE5\RO91NVQU\MP90042767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40370"/>
            <a:ext cx="2281650" cy="172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5805264"/>
            <a:ext cx="216770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A N O V K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ucitel\AppData\Local\Microsoft\Windows\Temporary Internet Files\Content.IE5\9ECY0VP4\MC9000525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0"/>
            <a:ext cx="1939345" cy="1747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28184" y="5805264"/>
            <a:ext cx="241893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O S K U T Á K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88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ISMISQ4N\MP9004422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12776"/>
            <a:ext cx="237626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4653136"/>
            <a:ext cx="21132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 U K Á 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ucitel\AppData\Local\Microsoft\Windows\Temporary Internet Files\Content.IE5\HDUDHOUC\MP9004424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86655"/>
            <a:ext cx="3312368" cy="283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04048" y="4656277"/>
            <a:ext cx="2252733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 E N K A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39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808" y="1282225"/>
            <a:ext cx="684187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Znáš další vlastní jména začínající písmenem </a:t>
            </a:r>
            <a:r>
              <a:rPr lang="cs-CZ" sz="2400" b="1" dirty="0" smtClean="0">
                <a:solidFill>
                  <a:srgbClr val="FF0000"/>
                </a:solidFill>
              </a:rPr>
              <a:t>L, l 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53968" y="1268757"/>
            <a:ext cx="196348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 U Ž S K Á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420888"/>
            <a:ext cx="216418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A D I S L A V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12976"/>
            <a:ext cx="218085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E O P O L D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933056"/>
            <a:ext cx="12556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E O Š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725144"/>
            <a:ext cx="15216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I B O R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445224"/>
            <a:ext cx="219335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B O M Í R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2420888"/>
            <a:ext cx="16371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B O R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59290" y="3170134"/>
            <a:ext cx="158261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B O Š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59290" y="3933056"/>
            <a:ext cx="161326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D Ě K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59290" y="4725144"/>
            <a:ext cx="181133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D V Í K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59290" y="5445224"/>
            <a:ext cx="15874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 U M Í R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771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12776"/>
            <a:ext cx="1967783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 :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204864"/>
            <a:ext cx="129137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A D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996952"/>
            <a:ext cx="157350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A U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717032"/>
            <a:ext cx="159729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E O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509120"/>
            <a:ext cx="173996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I B Ě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01208"/>
            <a:ext cx="170764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I B U Š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2204864"/>
            <a:ext cx="191507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I L I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1694" y="2950275"/>
            <a:ext cx="152035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I N D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4135" y="3624064"/>
            <a:ext cx="147546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J U B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1694" y="4293096"/>
            <a:ext cx="146899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U C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31694" y="4970785"/>
            <a:ext cx="213282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U D M I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31694" y="5661248"/>
            <a:ext cx="145244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Ý D I E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34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1382</TotalTime>
  <Words>312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spravce</cp:lastModifiedBy>
  <cp:revision>128</cp:revision>
  <dcterms:created xsi:type="dcterms:W3CDTF">2011-06-29T08:37:16Z</dcterms:created>
  <dcterms:modified xsi:type="dcterms:W3CDTF">2012-12-07T04:19:46Z</dcterms:modified>
</cp:coreProperties>
</file>