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7" r:id="rId2"/>
    <p:sldId id="262" r:id="rId3"/>
    <p:sldId id="264" r:id="rId4"/>
    <p:sldId id="265" r:id="rId5"/>
    <p:sldId id="266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VY_32_INOVACE_09_Vyvození </a:t>
          </a:r>
          <a:r>
            <a:rPr lang="cs-CZ" sz="1600" baseline="0" dirty="0" smtClean="0">
              <a:solidFill>
                <a:schemeClr val="tx2"/>
              </a:solidFill>
            </a:rPr>
            <a:t>písmene A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VY_32_INOVACE_09_Vyvození </a:t>
          </a:r>
          <a:r>
            <a:rPr lang="cs-CZ" sz="1600" kern="1200" baseline="0" dirty="0" smtClean="0">
              <a:solidFill>
                <a:schemeClr val="tx2"/>
              </a:solidFill>
            </a:rPr>
            <a:t>písmene 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05750020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září 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A, a </a:t>
            </a:r>
            <a:endParaRPr lang="cs-CZ" dirty="0"/>
          </a:p>
          <a:p>
            <a:r>
              <a:rPr lang="cs-CZ" dirty="0" smtClean="0"/>
              <a:t>Slova začínající na  A, a </a:t>
            </a:r>
          </a:p>
          <a:p>
            <a:r>
              <a:rPr lang="cs-CZ" dirty="0" smtClean="0"/>
              <a:t>Jména mužská začínající na  A, a </a:t>
            </a:r>
          </a:p>
          <a:p>
            <a:r>
              <a:rPr lang="cs-CZ" dirty="0" smtClean="0"/>
              <a:t>Jména ženská začínající na  A, a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79775"/>
            <a:ext cx="1368644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A, a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19949" y="5013176"/>
            <a:ext cx="604184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Znáš nějaké slovo začínající písmenem </a:t>
            </a:r>
            <a:r>
              <a:rPr lang="cs-CZ" sz="2400" b="1" dirty="0" smtClean="0">
                <a:solidFill>
                  <a:srgbClr val="FF0000"/>
                </a:solidFill>
              </a:rPr>
              <a:t>A, a 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19949" y="2348880"/>
            <a:ext cx="3738011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lenko stůj, 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uto houk</a:t>
            </a:r>
            <a:r>
              <a:rPr lang="cs-CZ" sz="2400" b="1" dirty="0" smtClean="0">
                <a:solidFill>
                  <a:srgbClr val="FF0000"/>
                </a:solidFill>
              </a:rPr>
              <a:t>á</a:t>
            </a:r>
          </a:p>
          <a:p>
            <a:r>
              <a:rPr lang="cs-CZ" sz="2400" dirty="0"/>
              <a:t>n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něm v pytli bíl</a:t>
            </a:r>
            <a:r>
              <a:rPr lang="cs-CZ" sz="2400" b="1" dirty="0" smtClean="0">
                <a:solidFill>
                  <a:srgbClr val="FF0000"/>
                </a:solidFill>
              </a:rPr>
              <a:t>á</a:t>
            </a:r>
            <a:r>
              <a:rPr lang="cs-CZ" sz="2400" dirty="0" smtClean="0"/>
              <a:t> mouk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uto mouku rozv</a:t>
            </a:r>
            <a:r>
              <a:rPr lang="cs-CZ" sz="2400" b="1" dirty="0" smtClean="0">
                <a:solidFill>
                  <a:srgbClr val="FF0000"/>
                </a:solidFill>
              </a:rPr>
              <a:t>á</a:t>
            </a:r>
            <a:r>
              <a:rPr lang="cs-CZ" sz="2400" dirty="0" smtClean="0"/>
              <a:t>ží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 velikého n</a:t>
            </a:r>
            <a:r>
              <a:rPr lang="cs-CZ" sz="2400" b="1" dirty="0" smtClean="0">
                <a:solidFill>
                  <a:srgbClr val="FF0000"/>
                </a:solidFill>
              </a:rPr>
              <a:t>á</a:t>
            </a:r>
            <a:r>
              <a:rPr lang="cs-CZ" sz="2400" dirty="0" smtClean="0"/>
              <a:t>dr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ží.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SGQ6RQRT\MC9000195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70469"/>
            <a:ext cx="3459933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185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068960"/>
            <a:ext cx="284097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N T A R K T I D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3068960"/>
            <a:ext cx="253947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C Y L P Y R I N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32240" y="3095391"/>
            <a:ext cx="127900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K Á T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6021288"/>
            <a:ext cx="251254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K O R D E O 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0047" y="6021286"/>
            <a:ext cx="309648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R T I K U L O V A 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00192" y="6021288"/>
            <a:ext cx="266553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U T O S A L O 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7LYZNRG1\MP9004317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25" y="908720"/>
            <a:ext cx="2411760" cy="19845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KRQG906E\MC900325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8436" y="908720"/>
            <a:ext cx="1907664" cy="2044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79DK2HO5\MC9000531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877" y="703656"/>
            <a:ext cx="2376264" cy="233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ISMISQ4N\MC9002343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985" y="3875615"/>
            <a:ext cx="2716040" cy="2145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RO91NVQU\MP9004025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645024"/>
            <a:ext cx="2316968" cy="21741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7LYZNRG1\MC90044173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860" y="3278086"/>
            <a:ext cx="2743200" cy="2743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242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39" y="4922409"/>
            <a:ext cx="2132187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 D É L 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85078" y="4922408"/>
            <a:ext cx="1765483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 L E X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ERC1FDAK\MC90044069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39" y="1484784"/>
            <a:ext cx="2132187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79DK2HO5\MP9004465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869" y="1628800"/>
            <a:ext cx="2215902" cy="28529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3824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20667"/>
            <a:ext cx="783278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Znáš nějaká další vlastní jména začínající písmenem </a:t>
            </a:r>
            <a:r>
              <a:rPr lang="cs-CZ" sz="2400" b="1" dirty="0" smtClean="0">
                <a:solidFill>
                  <a:srgbClr val="FF0000"/>
                </a:solidFill>
              </a:rPr>
              <a:t>A, a 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9801" y="1750012"/>
            <a:ext cx="1929311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 U Ž S K Á: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9801" y="2420888"/>
            <a:ext cx="141134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D A M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9801" y="3140968"/>
            <a:ext cx="16003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D O L F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9801" y="3789040"/>
            <a:ext cx="128483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L A N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9801" y="4509120"/>
            <a:ext cx="178683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L B E R T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9801" y="5157192"/>
            <a:ext cx="120283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L E Š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9801" y="5805264"/>
            <a:ext cx="242656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L E X A N D R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11928" y="1750012"/>
            <a:ext cx="168732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L E X E J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11928" y="2420888"/>
            <a:ext cx="146572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L O I S 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11928" y="3140968"/>
            <a:ext cx="189853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M B R O Ž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11928" y="3789040"/>
            <a:ext cx="181985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N D R E J 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11928" y="4509120"/>
            <a:ext cx="215379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N T O N Í N 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11928" y="5157192"/>
            <a:ext cx="187327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R N O Š T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11928" y="5805264"/>
            <a:ext cx="160236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A R T U R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20082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1640" y="1124744"/>
            <a:ext cx="1824987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916832"/>
            <a:ext cx="2110514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D R I A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564904"/>
            <a:ext cx="155638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G Á T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212976"/>
            <a:ext cx="175612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L B Í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861048"/>
            <a:ext cx="154452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L E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4509120"/>
            <a:ext cx="269772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L E X A N D R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5157192"/>
            <a:ext cx="143545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L I C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1124744"/>
            <a:ext cx="2019784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L Ž B Ě T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772816"/>
            <a:ext cx="1794594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M Á L I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2378497"/>
            <a:ext cx="250241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N A S T Á Z I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3026569"/>
            <a:ext cx="186192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N D Ě L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3674641"/>
            <a:ext cx="190507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N D R E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4048" y="4322713"/>
            <a:ext cx="154972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N E T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4970785"/>
            <a:ext cx="184460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N E Ž K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7584" y="5877272"/>
            <a:ext cx="134402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N </a:t>
            </a:r>
            <a:r>
              <a:rPr lang="cs-CZ" sz="2400" b="1" dirty="0" err="1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rgbClr val="FF0000"/>
                </a:solidFill>
              </a:rPr>
              <a:t>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4048" y="5618857"/>
            <a:ext cx="210730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N T O N I E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66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1531</TotalTime>
  <Words>365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144</cp:revision>
  <dcterms:created xsi:type="dcterms:W3CDTF">2011-06-29T08:37:16Z</dcterms:created>
  <dcterms:modified xsi:type="dcterms:W3CDTF">2012-12-07T04:23:07Z</dcterms:modified>
</cp:coreProperties>
</file>