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8" r:id="rId5"/>
    <p:sldId id="267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VY_32_INOVACE_13_Vyvození </a:t>
          </a:r>
          <a:r>
            <a:rPr lang="cs-CZ" sz="1600" baseline="0" dirty="0" smtClean="0">
              <a:solidFill>
                <a:schemeClr val="tx2"/>
              </a:solidFill>
            </a:rPr>
            <a:t>písmene E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VY_32_INOVACE_13_Vyvození </a:t>
          </a:r>
          <a:r>
            <a:rPr lang="cs-CZ" sz="1600" kern="1200" baseline="0" dirty="0" smtClean="0">
              <a:solidFill>
                <a:schemeClr val="tx2"/>
              </a:solidFill>
            </a:rPr>
            <a:t>písmene 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881298862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E , e </a:t>
            </a:r>
            <a:endParaRPr lang="cs-CZ" dirty="0"/>
          </a:p>
          <a:p>
            <a:r>
              <a:rPr lang="cs-CZ" dirty="0" smtClean="0"/>
              <a:t>Slova začínající na  E , e</a:t>
            </a:r>
          </a:p>
          <a:p>
            <a:r>
              <a:rPr lang="cs-CZ" dirty="0" smtClean="0"/>
              <a:t>Jména mužská začínající na  E , e</a:t>
            </a:r>
          </a:p>
          <a:p>
            <a:r>
              <a:rPr lang="cs-CZ" dirty="0" smtClean="0"/>
              <a:t>Jména ženská začínající na  E , 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151662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E</a:t>
            </a:r>
            <a:r>
              <a:rPr lang="cs-CZ" sz="3600" b="1" dirty="0" smtClean="0">
                <a:solidFill>
                  <a:srgbClr val="FF0000"/>
                </a:solidFill>
              </a:rPr>
              <a:t> , e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492896"/>
            <a:ext cx="3938514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ktrika pozor n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dá,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každ</a:t>
            </a:r>
            <a:r>
              <a:rPr lang="cs-CZ" sz="2400" b="1" dirty="0" smtClean="0">
                <a:solidFill>
                  <a:srgbClr val="FF0000"/>
                </a:solidFill>
              </a:rPr>
              <a:t>é</a:t>
            </a:r>
            <a:r>
              <a:rPr lang="cs-CZ" sz="2400" dirty="0" smtClean="0"/>
              <a:t>m kout</a:t>
            </a:r>
            <a:r>
              <a:rPr lang="cs-CZ" sz="2400" b="1" dirty="0" smtClean="0">
                <a:solidFill>
                  <a:srgbClr val="FF0000"/>
                </a:solidFill>
              </a:rPr>
              <a:t>ě</a:t>
            </a:r>
            <a:r>
              <a:rPr lang="cs-CZ" sz="2400" dirty="0" smtClean="0"/>
              <a:t> práci hl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dá.</a:t>
            </a:r>
          </a:p>
          <a:p>
            <a:r>
              <a:rPr lang="cs-CZ" sz="2400" dirty="0" smtClean="0"/>
              <a:t>Písm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no 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c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sty stř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ží</a:t>
            </a:r>
          </a:p>
          <a:p>
            <a:r>
              <a:rPr lang="cs-CZ" sz="2400" dirty="0" smtClean="0"/>
              <a:t>Proto s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jí dobř</a:t>
            </a:r>
            <a:r>
              <a:rPr lang="cs-CZ" sz="2400" b="1" dirty="0" smtClean="0">
                <a:solidFill>
                  <a:srgbClr val="FF0000"/>
                </a:solidFill>
              </a:rPr>
              <a:t>e </a:t>
            </a:r>
            <a:r>
              <a:rPr lang="cs-CZ" sz="2400" dirty="0" smtClean="0">
                <a:solidFill>
                  <a:schemeClr val="tx1"/>
                </a:solidFill>
              </a:rPr>
              <a:t>b</a:t>
            </a:r>
            <a:r>
              <a:rPr lang="cs-CZ" sz="2400" b="1" dirty="0" smtClean="0">
                <a:solidFill>
                  <a:srgbClr val="FF0000"/>
                </a:solidFill>
              </a:rPr>
              <a:t>ě</a:t>
            </a:r>
            <a:r>
              <a:rPr lang="cs-CZ" sz="2400" dirty="0" smtClean="0">
                <a:solidFill>
                  <a:schemeClr val="tx1"/>
                </a:solidFill>
              </a:rPr>
              <a:t>ží.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627011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nějaké slovo  začínající na písmeno </a:t>
            </a:r>
            <a:r>
              <a:rPr lang="cs-CZ" sz="2400" b="1" dirty="0" smtClean="0">
                <a:solidFill>
                  <a:srgbClr val="FF0000"/>
                </a:solidFill>
              </a:rPr>
              <a:t>E, e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5" name="Picture 2" descr="C:\Users\ucitel\AppData\Local\Microsoft\Windows\Temporary Internet Files\Content.IE5\E81DNVTN\MC900324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37911"/>
            <a:ext cx="338437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K3SIQW9K\MC900232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016224" cy="176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2982143"/>
            <a:ext cx="207377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M E N T Á 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CI8WAJRL\MP9004024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692696"/>
            <a:ext cx="1776600" cy="200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4487" y="2982142"/>
            <a:ext cx="263540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S K A L Á T O R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ucitel\AppData\Local\Microsoft\Windows\Temporary Internet Files\Content.IE5\EI85D5WB\MP90031653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64719"/>
            <a:ext cx="1785392" cy="1935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79375" y="2982141"/>
            <a:ext cx="30383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N T E R – V S T U P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ucitel\AppData\Local\Microsoft\Windows\Temporary Internet Files\Content.IE5\E81DNVTN\MP9004393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62" y="3812714"/>
            <a:ext cx="2533711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307" y="5767667"/>
            <a:ext cx="212513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X K U R Z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ucitel\AppData\Local\Microsoft\Windows\Temporary Internet Files\Content.IE5\K3SIQW9K\MC9001123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529" y="3650130"/>
            <a:ext cx="1793316" cy="197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61992" y="5767667"/>
            <a:ext cx="191578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S K Y M O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ucitel\AppData\Local\Microsoft\Windows\Temporary Internet Files\Content.IE5\K3SIQW9K\MC9000170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88083"/>
            <a:ext cx="1494130" cy="217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72200" y="5767667"/>
            <a:ext cx="2153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S K Y M Á K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41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0IM9W1L2\MP9004423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86136"/>
            <a:ext cx="259228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7704" y="5150326"/>
            <a:ext cx="132132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E M I L  </a:t>
            </a:r>
            <a:endParaRPr lang="cs-CZ" sz="2400" b="1" dirty="0"/>
          </a:p>
        </p:txBody>
      </p:sp>
      <p:pic>
        <p:nvPicPr>
          <p:cNvPr id="1027" name="Picture 3" descr="C:\Users\ucitel\AppData\Local\Microsoft\Windows\Temporary Internet Files\Content.IE5\VKHPJ166\MP9004424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86136"/>
            <a:ext cx="331236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97757" y="5183064"/>
            <a:ext cx="97930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E V A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54689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E , e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988840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780928"/>
            <a:ext cx="194982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E D U A R D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501008"/>
            <a:ext cx="213096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E M A N U E 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221088"/>
            <a:ext cx="122360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E R I K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941168"/>
            <a:ext cx="152593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E V Ž E N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661248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1988840"/>
            <a:ext cx="147905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D I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2780928"/>
            <a:ext cx="152836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L E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90214" y="3501007"/>
            <a:ext cx="247574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L E O N O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95936" y="4221088"/>
            <a:ext cx="168725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L I Š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4941168"/>
            <a:ext cx="107779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M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5661248"/>
            <a:ext cx="170123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M Í L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71678" y="1988840"/>
            <a:ext cx="149476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R I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71678" y="2780928"/>
            <a:ext cx="148200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S T E R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1678" y="4246667"/>
            <a:ext cx="198612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V E L Í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71678" y="5076219"/>
            <a:ext cx="197958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V Ž E N I E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86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1803</TotalTime>
  <Words>275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164</cp:revision>
  <dcterms:created xsi:type="dcterms:W3CDTF">2011-06-29T08:37:16Z</dcterms:created>
  <dcterms:modified xsi:type="dcterms:W3CDTF">2012-12-07T04:25:54Z</dcterms:modified>
</cp:coreProperties>
</file>