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VY_32_INOVACE_12_Vyvození </a:t>
          </a:r>
          <a:r>
            <a:rPr lang="cs-CZ" sz="1600" baseline="0" dirty="0" smtClean="0">
              <a:solidFill>
                <a:schemeClr val="tx2"/>
              </a:solidFill>
            </a:rPr>
            <a:t>písmene U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VY_32_INOVACE_12_Vyvození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U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820038692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U, u</a:t>
            </a:r>
            <a:endParaRPr lang="cs-CZ" dirty="0"/>
          </a:p>
          <a:p>
            <a:r>
              <a:rPr lang="cs-CZ" dirty="0" smtClean="0"/>
              <a:t>Slova začínající na  U, u</a:t>
            </a:r>
          </a:p>
          <a:p>
            <a:r>
              <a:rPr lang="cs-CZ" dirty="0" smtClean="0"/>
              <a:t>Jména mužská začínající na  U, u </a:t>
            </a:r>
          </a:p>
          <a:p>
            <a:r>
              <a:rPr lang="cs-CZ" dirty="0" smtClean="0"/>
              <a:t>Jména ženská začínající na  U, 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280863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U , u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708920"/>
            <a:ext cx="3359638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myvadlo jen se třpytí,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kaž jak se 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míš mýti.</a:t>
            </a:r>
          </a:p>
          <a:p>
            <a:r>
              <a:rPr lang="cs-CZ" sz="2400" dirty="0" smtClean="0"/>
              <a:t>Ať se tvoje r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čičky,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eskno</a:t>
            </a:r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 jak dvě r</a:t>
            </a:r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r>
              <a:rPr lang="cs-CZ" sz="2400" dirty="0" smtClean="0"/>
              <a:t>žičky.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SGQ6RQRT\MP900407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8760"/>
            <a:ext cx="3851920" cy="300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013176"/>
            <a:ext cx="491237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U, u 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9GEVTGUP\MP9004227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1728192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3717032"/>
            <a:ext cx="129599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 Š Á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0IM9W1L2\MC9002031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96752"/>
            <a:ext cx="2407802" cy="221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1920" y="3717032"/>
            <a:ext cx="14583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 L I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ucitel\AppData\Local\Microsoft\Windows\Temporary Internet Files\Content.IE5\VKHPJ166\MC9000551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51489"/>
            <a:ext cx="2036780" cy="231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16216" y="3717032"/>
            <a:ext cx="177959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 L O V I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C:\Users\ucitel\AppData\Local\Microsoft\Windows\Temporary Internet Files\Content.IE5\9SW2OSD7\MP9004225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080" y="4293097"/>
            <a:ext cx="190770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9939" y="6222368"/>
            <a:ext cx="270798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 N I V E R Z I T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ucitel\AppData\Local\Microsoft\Windows\Temporary Internet Files\Content.IE5\R2I1AN8Z\MP9004001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3418" y="4304087"/>
            <a:ext cx="2304256" cy="1645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41050" y="6154772"/>
            <a:ext cx="146899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 L I C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6" name="Picture 8" descr="C:\Users\ucitel\AppData\Local\Microsoft\Windows\Temporary Internet Files\Content.IE5\78ALUNZ9\MP9004422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3220" y="4262653"/>
            <a:ext cx="2016224" cy="167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32240" y="6093297"/>
            <a:ext cx="136479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 K O L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0IM9W1L2\MP9004423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86136"/>
            <a:ext cx="25922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5150327"/>
            <a:ext cx="182806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U L R I C H 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VKHPJ166\MP9004424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86136"/>
            <a:ext cx="331236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5179818"/>
            <a:ext cx="172239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U L R I K 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340768"/>
            <a:ext cx="442281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Tato vlastní jména nejsou česká.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76872"/>
            <a:ext cx="7414787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ŽÁDNÁ DALŠÍ VLASTNÍ JMÉNA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ZAČÍNAJÍCÍ NA PÍSMENO „U“ V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ČESKÉM KALENDÁŘI NEEXISTUJÍ!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R2I1AN8Z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9129" y="3901899"/>
            <a:ext cx="3255365" cy="29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786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1750</TotalTime>
  <Words>171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160</cp:revision>
  <dcterms:created xsi:type="dcterms:W3CDTF">2011-06-29T08:37:16Z</dcterms:created>
  <dcterms:modified xsi:type="dcterms:W3CDTF">2013-05-16T10:28:35Z</dcterms:modified>
</cp:coreProperties>
</file>