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62" r:id="rId3"/>
    <p:sldId id="264" r:id="rId4"/>
    <p:sldId id="265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VY_32_INOVACE_18_Slabiky </a:t>
          </a:r>
          <a:r>
            <a:rPr lang="cs-CZ" sz="1600" baseline="0" dirty="0" smtClean="0">
              <a:solidFill>
                <a:schemeClr val="tx2"/>
              </a:solidFill>
            </a:rPr>
            <a:t>začínající písmenem S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VY_32_INOVACE_18_Slabiky </a:t>
          </a:r>
          <a:r>
            <a:rPr lang="cs-CZ" sz="1600" kern="1200" baseline="0" dirty="0" smtClean="0">
              <a:solidFill>
                <a:schemeClr val="tx2"/>
              </a:solidFill>
            </a:rPr>
            <a:t>začínající písmenem S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313315543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říjnu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Slabiky začínající písmenem S, </a:t>
            </a:r>
            <a:r>
              <a:rPr lang="cs-CZ" dirty="0"/>
              <a:t>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81943"/>
            <a:ext cx="593521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Čteme  slabiky začínající písmenem S, </a:t>
            </a:r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6720" y="225184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96124" y="228216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96124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7698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96124" y="4980919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3831" y="497909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31150" y="2376378"/>
            <a:ext cx="155042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A V 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6267" y="3842642"/>
            <a:ext cx="232903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E K E R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58126" y="5179089"/>
            <a:ext cx="174496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 I L Á </a:t>
            </a:r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14379" y="2282166"/>
            <a:ext cx="1541596" cy="88701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06080" y="3722340"/>
            <a:ext cx="128924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779177" y="5014277"/>
            <a:ext cx="139757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E81DNVTN\MC900379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223" y="1352535"/>
            <a:ext cx="1815998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E81DNVTN\MC9002381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313" y="3132773"/>
            <a:ext cx="1927567" cy="160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SGQ6RQRT\MC9003117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428" y="4954733"/>
            <a:ext cx="2331576" cy="161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758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60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93776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1608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39679" y="49506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1608" y="4930615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8" name="Ovál 7"/>
          <p:cNvSpPr/>
          <p:nvPr/>
        </p:nvSpPr>
        <p:spPr>
          <a:xfrm>
            <a:off x="2479242" y="1874703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79242" y="3363741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635083" y="4950684"/>
            <a:ext cx="1226336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83563" y="2039515"/>
            <a:ext cx="234692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O </a:t>
            </a:r>
            <a:r>
              <a:rPr lang="cs-CZ" sz="3200" b="1" dirty="0" smtClean="0">
                <a:solidFill>
                  <a:srgbClr val="FF0000"/>
                </a:solidFill>
              </a:rPr>
              <a:t>B </a:t>
            </a:r>
            <a:r>
              <a:rPr lang="cs-CZ" sz="3200" b="1" dirty="0" smtClean="0">
                <a:solidFill>
                  <a:srgbClr val="FF0000"/>
                </a:solidFill>
              </a:rPr>
              <a:t>O T 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46927" y="3528553"/>
            <a:ext cx="3023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U R O V I N 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26755" y="5154012"/>
            <a:ext cx="1354473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 Á Z 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78ALUNZ9\MC9004346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956" y="1052736"/>
            <a:ext cx="2113524" cy="157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XAAWPD66\MC9002321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466" y="2934455"/>
            <a:ext cx="1865014" cy="177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CI8WAJRL\MC9003964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697" y="4716923"/>
            <a:ext cx="1717243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33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550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007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5656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550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75656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0384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0" name="Ovál 9"/>
          <p:cNvSpPr/>
          <p:nvPr/>
        </p:nvSpPr>
        <p:spPr>
          <a:xfrm>
            <a:off x="2699792" y="1058322"/>
            <a:ext cx="127426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99792" y="2636912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99792" y="4124850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99792" y="5661248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27518" y="1223134"/>
            <a:ext cx="183415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É R I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37143" y="2801724"/>
            <a:ext cx="144520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Í L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16864" y="4293096"/>
            <a:ext cx="160511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Ó L 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5877272"/>
            <a:ext cx="124585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S Ů 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EI85D5WB\MP9004074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436" y="874921"/>
            <a:ext cx="1970943" cy="136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K3SIQW9K\MC9003910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092" y="2350143"/>
            <a:ext cx="1572555" cy="148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E81DNVTN\MC9002327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907" y="3238698"/>
            <a:ext cx="1452710" cy="2271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XAAWPD66\MC9000134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950" y="5392187"/>
            <a:ext cx="1099109" cy="1308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333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2014</TotalTime>
  <Words>154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190</cp:revision>
  <dcterms:created xsi:type="dcterms:W3CDTF">2011-06-29T08:37:16Z</dcterms:created>
  <dcterms:modified xsi:type="dcterms:W3CDTF">2012-12-07T04:30:03Z</dcterms:modified>
</cp:coreProperties>
</file>