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8"/>
  </p:notesMasterIdLst>
  <p:sldIdLst>
    <p:sldId id="257" r:id="rId2"/>
    <p:sldId id="262" r:id="rId3"/>
    <p:sldId id="264" r:id="rId4"/>
    <p:sldId id="265" r:id="rId5"/>
    <p:sldId id="266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Jaroslava Králová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Český jazyk pro 1. a 2. ročník ZŠ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smtClean="0">
              <a:solidFill>
                <a:schemeClr val="tx2"/>
              </a:solidFill>
            </a:rPr>
            <a:t>VY_32_INOVACE_16_Slabiky </a:t>
          </a:r>
          <a:r>
            <a:rPr lang="cs-CZ" sz="1600" baseline="0" dirty="0" smtClean="0">
              <a:solidFill>
                <a:schemeClr val="tx2"/>
              </a:solidFill>
            </a:rPr>
            <a:t>začínající písmenem M</a:t>
          </a:r>
          <a:endParaRPr lang="cs-CZ" sz="1600" dirty="0">
            <a:solidFill>
              <a:schemeClr val="tx2"/>
            </a:solidFill>
          </a:endParaRPr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 custLinFactNeighborX="621" custLinFactNeighborY="-1754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 custLinFactNeighborY="3700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 custLinFactNeighborX="1603" custLinFactNeighborY="1652"/>
      <dgm:spPr/>
    </dgm:pt>
    <dgm:pt modelId="{C0595DA9-4779-42AD-9BA6-AB30B8E7C49C}" type="pres">
      <dgm:prSet presAssocID="{39D30570-46AC-465C-B7B9-D2118E079C21}" presName="rect3" presStyleLbl="alignAcc1" presStyleIdx="2" presStyleCnt="5" custLinFactNeighborX="956" custLinFactNeighborY="5820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 custScaleY="91710" custLinFactNeighborX="0" custLinFactNeighborY="16246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 custLinFactNeighborY="25288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7ECDC6E-A526-4721-9734-CFCE6F4AF636}" type="presOf" srcId="{3B7B90AD-211A-416E-B220-0498D530F9D4}" destId="{BCB9F28B-DB1F-4922-97D3-333C74FC431A}" srcOrd="1" destOrd="0" presId="urn:microsoft.com/office/officeart/2005/8/layout/target3"/>
    <dgm:cxn modelId="{4D3EB8E8-D4A7-458D-A7F9-960522D33B2E}" type="presOf" srcId="{8BB4EE2B-3DD1-4F6C-861B-A1986E402398}" destId="{EE18BECF-67A7-4F75-A7D6-01AB5C0911E8}" srcOrd="0" destOrd="0" presId="urn:microsoft.com/office/officeart/2005/8/layout/target3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81F16097-9E6C-4223-AEFE-545CFC1035B5}" type="presOf" srcId="{E81CD3C7-D9D7-4E6D-AC07-05960AAD1AA5}" destId="{940248A8-C27D-4549-ABB0-909E43312830}" srcOrd="0" destOrd="0" presId="urn:microsoft.com/office/officeart/2005/8/layout/target3"/>
    <dgm:cxn modelId="{E4AF0047-861E-4F4A-9DB3-22F7C029F39C}" type="presOf" srcId="{8BB4EE2B-3DD1-4F6C-861B-A1986E402398}" destId="{25CA3B44-A969-4D9A-8861-21E0649C4A87}" srcOrd="1" destOrd="0" presId="urn:microsoft.com/office/officeart/2005/8/layout/target3"/>
    <dgm:cxn modelId="{84B0D672-72F3-45B5-999A-50870B04ECA8}" type="presOf" srcId="{39D30570-46AC-465C-B7B9-D2118E079C21}" destId="{C0595DA9-4779-42AD-9BA6-AB30B8E7C49C}" srcOrd="0" destOrd="0" presId="urn:microsoft.com/office/officeart/2005/8/layout/target3"/>
    <dgm:cxn modelId="{DD1B450F-3B73-4E65-806F-E188FFB7D6DB}" type="presOf" srcId="{E81CD3C7-D9D7-4E6D-AC07-05960AAD1AA5}" destId="{107F3C6C-76AA-4290-97E0-390671EAD5D9}" srcOrd="1" destOrd="0" presId="urn:microsoft.com/office/officeart/2005/8/layout/target3"/>
    <dgm:cxn modelId="{40A163B4-8D99-42B4-8BD7-49677A41306E}" type="presOf" srcId="{39D30570-46AC-465C-B7B9-D2118E079C21}" destId="{4692F28C-2F5B-423A-93EB-69A42D5F3DDD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86732470-1D8D-4BF7-97E7-67CFD6FE1209}" type="presOf" srcId="{3B7B90AD-211A-416E-B220-0498D530F9D4}" destId="{045F7912-B345-435E-946A-BC4C65067EF9}" srcOrd="0" destOrd="0" presId="urn:microsoft.com/office/officeart/2005/8/layout/target3"/>
    <dgm:cxn modelId="{01705920-A385-472D-95D2-8532969473D8}" type="presOf" srcId="{2F353AF2-72CC-413E-92DB-BF4F24AD5CA0}" destId="{05900486-F285-4F2C-8DF3-A0DDB0829592}" srcOrd="0" destOrd="0" presId="urn:microsoft.com/office/officeart/2005/8/layout/target3"/>
    <dgm:cxn modelId="{F7819EB3-4392-47CD-81C6-823A68FF0EA4}" type="presOf" srcId="{EF97F5D6-4A81-49EA-AC2D-4DBD5DC024D2}" destId="{91668161-6AB6-4600-BEB5-9A84821678A3}" srcOrd="0" destOrd="0" presId="urn:microsoft.com/office/officeart/2005/8/layout/target3"/>
    <dgm:cxn modelId="{75F6B489-7716-4F1E-8BEC-D511092E10DB}" type="presOf" srcId="{EF97F5D6-4A81-49EA-AC2D-4DBD5DC024D2}" destId="{A4691E4C-21F8-4B6C-80D5-8BACB392AE8F}" srcOrd="1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919E1898-CE80-438F-97EA-FD8646320416}" type="presParOf" srcId="{05900486-F285-4F2C-8DF3-A0DDB0829592}" destId="{208CE6D0-44AD-4998-8097-B276A63D874C}" srcOrd="0" destOrd="0" presId="urn:microsoft.com/office/officeart/2005/8/layout/target3"/>
    <dgm:cxn modelId="{A45D4ED6-2D11-4B3B-92B5-C35922AF309C}" type="presParOf" srcId="{05900486-F285-4F2C-8DF3-A0DDB0829592}" destId="{AA133BE2-EF4B-4020-844B-D67B374EAE8B}" srcOrd="1" destOrd="0" presId="urn:microsoft.com/office/officeart/2005/8/layout/target3"/>
    <dgm:cxn modelId="{E5B1B84C-7F0A-4F39-854F-1610557DF36A}" type="presParOf" srcId="{05900486-F285-4F2C-8DF3-A0DDB0829592}" destId="{91668161-6AB6-4600-BEB5-9A84821678A3}" srcOrd="2" destOrd="0" presId="urn:microsoft.com/office/officeart/2005/8/layout/target3"/>
    <dgm:cxn modelId="{8A0BE971-9881-4137-99B7-FADA99790EE8}" type="presParOf" srcId="{05900486-F285-4F2C-8DF3-A0DDB0829592}" destId="{91E186ED-28CF-4034-A313-5604B0EEB730}" srcOrd="3" destOrd="0" presId="urn:microsoft.com/office/officeart/2005/8/layout/target3"/>
    <dgm:cxn modelId="{ACDC67BD-FEDC-4285-BD70-F207B24FA334}" type="presParOf" srcId="{05900486-F285-4F2C-8DF3-A0DDB0829592}" destId="{C64A6C0D-CF78-4ACB-8F4A-CCD935C1FBB7}" srcOrd="4" destOrd="0" presId="urn:microsoft.com/office/officeart/2005/8/layout/target3"/>
    <dgm:cxn modelId="{B44217C4-2B6C-4A74-80A2-2599185957EB}" type="presParOf" srcId="{05900486-F285-4F2C-8DF3-A0DDB0829592}" destId="{045F7912-B345-435E-946A-BC4C65067EF9}" srcOrd="5" destOrd="0" presId="urn:microsoft.com/office/officeart/2005/8/layout/target3"/>
    <dgm:cxn modelId="{B47E5655-4E1F-4D7B-B768-BDEE574AAF30}" type="presParOf" srcId="{05900486-F285-4F2C-8DF3-A0DDB0829592}" destId="{9F98E0FA-BF01-4AAB-87E0-F07981F90ACE}" srcOrd="6" destOrd="0" presId="urn:microsoft.com/office/officeart/2005/8/layout/target3"/>
    <dgm:cxn modelId="{104EAE07-6BDE-4AD6-930C-D1DA93DFF93A}" type="presParOf" srcId="{05900486-F285-4F2C-8DF3-A0DDB0829592}" destId="{5676EFBF-D8A4-4E4C-A218-C4399BD5E49A}" srcOrd="7" destOrd="0" presId="urn:microsoft.com/office/officeart/2005/8/layout/target3"/>
    <dgm:cxn modelId="{872AB5E1-084A-468B-8B59-2036F9FEAF50}" type="presParOf" srcId="{05900486-F285-4F2C-8DF3-A0DDB0829592}" destId="{C0595DA9-4779-42AD-9BA6-AB30B8E7C49C}" srcOrd="8" destOrd="0" presId="urn:microsoft.com/office/officeart/2005/8/layout/target3"/>
    <dgm:cxn modelId="{0786F9B8-9795-4299-8F21-6BA8066ABF36}" type="presParOf" srcId="{05900486-F285-4F2C-8DF3-A0DDB0829592}" destId="{D22C5642-D50A-4FF8-932E-7F4108879926}" srcOrd="9" destOrd="0" presId="urn:microsoft.com/office/officeart/2005/8/layout/target3"/>
    <dgm:cxn modelId="{377EE9BD-0335-4A01-AC53-A9C15A398CBB}" type="presParOf" srcId="{05900486-F285-4F2C-8DF3-A0DDB0829592}" destId="{0FB98643-7663-4C7A-BD01-B6BE55507DA1}" srcOrd="10" destOrd="0" presId="urn:microsoft.com/office/officeart/2005/8/layout/target3"/>
    <dgm:cxn modelId="{ECFB246B-754F-4B7C-88C0-A3E3FAD5A971}" type="presParOf" srcId="{05900486-F285-4F2C-8DF3-A0DDB0829592}" destId="{EE18BECF-67A7-4F75-A7D6-01AB5C0911E8}" srcOrd="11" destOrd="0" presId="urn:microsoft.com/office/officeart/2005/8/layout/target3"/>
    <dgm:cxn modelId="{FE511108-4F93-4988-AE83-0A74879F844E}" type="presParOf" srcId="{05900486-F285-4F2C-8DF3-A0DDB0829592}" destId="{79C80046-B813-4403-AB48-C3F699B5AB0C}" srcOrd="12" destOrd="0" presId="urn:microsoft.com/office/officeart/2005/8/layout/target3"/>
    <dgm:cxn modelId="{1453436B-2EE0-4697-AA0B-350DB377BE3F}" type="presParOf" srcId="{05900486-F285-4F2C-8DF3-A0DDB0829592}" destId="{B8348495-AEA3-4A34-9EAA-ED359EDEA045}" srcOrd="13" destOrd="0" presId="urn:microsoft.com/office/officeart/2005/8/layout/target3"/>
    <dgm:cxn modelId="{B792AC9C-FA15-43E5-80AD-07CC324A407B}" type="presParOf" srcId="{05900486-F285-4F2C-8DF3-A0DDB0829592}" destId="{940248A8-C27D-4549-ABB0-909E43312830}" srcOrd="14" destOrd="0" presId="urn:microsoft.com/office/officeart/2005/8/layout/target3"/>
    <dgm:cxn modelId="{F6822C24-7965-403D-AD57-4AA1B66D844A}" type="presParOf" srcId="{05900486-F285-4F2C-8DF3-A0DDB0829592}" destId="{A4691E4C-21F8-4B6C-80D5-8BACB392AE8F}" srcOrd="15" destOrd="0" presId="urn:microsoft.com/office/officeart/2005/8/layout/target3"/>
    <dgm:cxn modelId="{8FB489E6-7B77-42D1-81D3-147A31862100}" type="presParOf" srcId="{05900486-F285-4F2C-8DF3-A0DDB0829592}" destId="{BCB9F28B-DB1F-4922-97D3-333C74FC431A}" srcOrd="16" destOrd="0" presId="urn:microsoft.com/office/officeart/2005/8/layout/target3"/>
    <dgm:cxn modelId="{D0ADD806-99F3-49B2-B93D-B3B57320EA18}" type="presParOf" srcId="{05900486-F285-4F2C-8DF3-A0DDB0829592}" destId="{4692F28C-2F5B-423A-93EB-69A42D5F3DDD}" srcOrd="17" destOrd="0" presId="urn:microsoft.com/office/officeart/2005/8/layout/target3"/>
    <dgm:cxn modelId="{84E1F24B-534A-4AE1-9B32-84AA79D93292}" type="presParOf" srcId="{05900486-F285-4F2C-8DF3-A0DDB0829592}" destId="{25CA3B44-A969-4D9A-8861-21E0649C4A87}" srcOrd="18" destOrd="0" presId="urn:microsoft.com/office/officeart/2005/8/layout/target3"/>
    <dgm:cxn modelId="{756C3D8B-F3DE-4BDD-BB62-903171652627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776686"/>
          <a:ext cx="5796643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Jaroslava Králová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776686"/>
        <a:ext cx="5796643" cy="656712"/>
      </dsp:txXfrm>
    </dsp:sp>
    <dsp:sp modelId="{5676EFBF-D8A4-4E4C-A218-C4399BD5E49A}">
      <dsp:nvSpPr>
        <dsp:cNvPr id="0" name=""/>
        <dsp:cNvSpPr/>
      </dsp:nvSpPr>
      <dsp:spPr>
        <a:xfrm>
          <a:off x="900096" y="1352753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45197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smtClean="0">
              <a:solidFill>
                <a:schemeClr val="tx2"/>
              </a:solidFill>
            </a:rPr>
            <a:t>VY_32_INOVACE_16_Slabiky </a:t>
          </a:r>
          <a:r>
            <a:rPr lang="cs-CZ" sz="1600" kern="1200" baseline="0" dirty="0" smtClean="0">
              <a:solidFill>
                <a:schemeClr val="tx2"/>
              </a:solidFill>
            </a:rPr>
            <a:t>začínající písmenem M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45197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2279806"/>
          <a:ext cx="5796643" cy="13927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Český jazyk pro 1. a 2. ročník ZŠ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279806"/>
        <a:ext cx="5796643" cy="602271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79292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79292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3F2A94-FB8D-4D07-A7BA-DFA6D486F78E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9236B4-D82B-4B28-830B-05D78CEE60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55217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png"/><Relationship Id="rId4" Type="http://schemas.openxmlformats.org/officeDocument/2006/relationships/image" Target="../media/image11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3044735484"/>
              </p:ext>
            </p:extLst>
          </p:nvPr>
        </p:nvGraphicFramePr>
        <p:xfrm>
          <a:off x="647564" y="636079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3708" y="5172583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74482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389120"/>
          </a:xfrm>
        </p:spPr>
        <p:txBody>
          <a:bodyPr/>
          <a:lstStyle/>
          <a:p>
            <a:r>
              <a:rPr lang="cs-CZ" dirty="0" smtClean="0"/>
              <a:t>Vytvořeno </a:t>
            </a:r>
            <a:r>
              <a:rPr lang="cs-CZ" dirty="0"/>
              <a:t>v </a:t>
            </a:r>
            <a:r>
              <a:rPr lang="cs-CZ" dirty="0" smtClean="0"/>
              <a:t>říjnu 2012</a:t>
            </a:r>
          </a:p>
          <a:p>
            <a:r>
              <a:rPr lang="cs-CZ" dirty="0" smtClean="0"/>
              <a:t>Určeno pro práci s interaktivní tabulí</a:t>
            </a:r>
            <a:endParaRPr lang="cs-CZ" dirty="0"/>
          </a:p>
          <a:p>
            <a:r>
              <a:rPr lang="cs-CZ" dirty="0" smtClean="0"/>
              <a:t>Slabiky začínající písmenem M, m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6586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181943"/>
            <a:ext cx="6233373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Čteme  slabiky začínající písmenem M, </a:t>
            </a:r>
            <a:r>
              <a:rPr lang="cs-CZ" sz="2400" b="1" dirty="0">
                <a:solidFill>
                  <a:srgbClr val="FF0000"/>
                </a:solidFill>
              </a:rPr>
              <a:t>m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506720" y="2251848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rgbClr val="FF0000"/>
                </a:solidFill>
              </a:rPr>
              <a:t>M</a:t>
            </a:r>
          </a:p>
        </p:txBody>
      </p:sp>
      <p:sp>
        <p:nvSpPr>
          <p:cNvPr id="4" name="Obdélník 3"/>
          <p:cNvSpPr/>
          <p:nvPr/>
        </p:nvSpPr>
        <p:spPr>
          <a:xfrm>
            <a:off x="1596124" y="2282166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596124" y="3648472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E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87698" y="3648472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M</a:t>
            </a:r>
          </a:p>
        </p:txBody>
      </p:sp>
      <p:sp>
        <p:nvSpPr>
          <p:cNvPr id="7" name="Obdélník 6"/>
          <p:cNvSpPr/>
          <p:nvPr/>
        </p:nvSpPr>
        <p:spPr>
          <a:xfrm>
            <a:off x="1596124" y="4980919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I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83831" y="4979090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M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4531150" y="2376378"/>
            <a:ext cx="2352119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M A L I N Y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006267" y="3842642"/>
            <a:ext cx="3282052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M E D O V N Í K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258126" y="5179089"/>
            <a:ext cx="3506216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M I N E R Á L K A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2814379" y="2282166"/>
            <a:ext cx="1541596" cy="887014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M</a:t>
            </a:r>
            <a:r>
              <a:rPr lang="cs-CZ" sz="3200" b="1" dirty="0" smtClean="0">
                <a:solidFill>
                  <a:srgbClr val="FF0000"/>
                </a:solidFill>
              </a:rPr>
              <a:t>A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2606080" y="3722340"/>
            <a:ext cx="1289249" cy="914400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M</a:t>
            </a:r>
            <a:r>
              <a:rPr lang="cs-CZ" sz="3200" b="1" dirty="0" smtClean="0">
                <a:solidFill>
                  <a:srgbClr val="FF0000"/>
                </a:solidFill>
              </a:rPr>
              <a:t>E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2779177" y="5014277"/>
            <a:ext cx="1397579" cy="914400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M</a:t>
            </a:r>
            <a:r>
              <a:rPr lang="cs-CZ" sz="3200" b="1" dirty="0" smtClean="0">
                <a:solidFill>
                  <a:srgbClr val="FF0000"/>
                </a:solidFill>
              </a:rPr>
              <a:t>I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15" name="Picture 4" descr="C:\Users\ucitel\AppData\Local\Microsoft\Windows\Temporary Internet Files\Content.IE5\0IM9W1L2\MC9001915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4342" y="4971280"/>
            <a:ext cx="1323852" cy="16789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ucitel\AppData\Local\Microsoft\Windows\Temporary Internet Files\Content.IE5\9GEVTGUP\MC90042388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4629" y="1450295"/>
            <a:ext cx="1765300" cy="1603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citel\AppData\Local\Microsoft\Windows\Temporary Internet Files\Content.IE5\0IM9W1L2\MC90040463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1091" y="3391297"/>
            <a:ext cx="1786408" cy="142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075834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6" grpId="0" animBg="1"/>
      <p:bldP spid="1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81608" y="1874703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M</a:t>
            </a:r>
          </a:p>
        </p:txBody>
      </p:sp>
      <p:sp>
        <p:nvSpPr>
          <p:cNvPr id="3" name="Obdélník 2"/>
          <p:cNvSpPr/>
          <p:nvPr/>
        </p:nvSpPr>
        <p:spPr>
          <a:xfrm>
            <a:off x="1403648" y="1874703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O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393776" y="3363741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U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81608" y="3363741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M</a:t>
            </a:r>
          </a:p>
        </p:txBody>
      </p:sp>
      <p:sp>
        <p:nvSpPr>
          <p:cNvPr id="6" name="Obdélník 5"/>
          <p:cNvSpPr/>
          <p:nvPr/>
        </p:nvSpPr>
        <p:spPr>
          <a:xfrm>
            <a:off x="1393776" y="4930615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Á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81608" y="4930615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M</a:t>
            </a:r>
          </a:p>
        </p:txBody>
      </p:sp>
      <p:sp>
        <p:nvSpPr>
          <p:cNvPr id="8" name="Ovál 7"/>
          <p:cNvSpPr/>
          <p:nvPr/>
        </p:nvSpPr>
        <p:spPr>
          <a:xfrm>
            <a:off x="2479242" y="1874703"/>
            <a:ext cx="1294122" cy="914400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M</a:t>
            </a:r>
            <a:r>
              <a:rPr lang="cs-CZ" sz="3200" b="1" dirty="0" smtClean="0">
                <a:solidFill>
                  <a:srgbClr val="FF0000"/>
                </a:solidFill>
              </a:rPr>
              <a:t>O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2479242" y="3363741"/>
            <a:ext cx="1294122" cy="914400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M</a:t>
            </a:r>
            <a:r>
              <a:rPr lang="cs-CZ" sz="3200" b="1" dirty="0" smtClean="0">
                <a:solidFill>
                  <a:srgbClr val="FF0000"/>
                </a:solidFill>
              </a:rPr>
              <a:t>U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2513135" y="4930615"/>
            <a:ext cx="1226336" cy="914400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MÁ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983563" y="2039515"/>
            <a:ext cx="1869614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M O L O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697636" y="4195627"/>
            <a:ext cx="4259628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M U C H O M Ů R K 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226755" y="5154012"/>
            <a:ext cx="1791452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M Á L O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ucitel\AppData\Local\Microsoft\Windows\Temporary Internet Files\Content.IE5\K3SIQW9K\MP90043853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6388" y="925505"/>
            <a:ext cx="1468643" cy="1698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citel\AppData\Local\Microsoft\Windows\Temporary Internet Files\Content.IE5\E81DNVTN\MC90019327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9470" y="2287425"/>
            <a:ext cx="1687722" cy="1839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ucitel\AppData\Local\Microsoft\Windows\Temporary Internet Files\Content.IE5\EI85D5WB\MP900427740[2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930616"/>
            <a:ext cx="1717626" cy="162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693375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2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2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80550" y="1058322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M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475656" y="1058322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É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475656" y="2636912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Í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63007" y="2636912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M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475656" y="4149080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Ó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42550" y="4149080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M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475656" y="5589240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Ů</a:t>
            </a:r>
          </a:p>
        </p:txBody>
      </p:sp>
      <p:sp>
        <p:nvSpPr>
          <p:cNvPr id="9" name="Obdélník 8"/>
          <p:cNvSpPr/>
          <p:nvPr/>
        </p:nvSpPr>
        <p:spPr>
          <a:xfrm>
            <a:off x="370384" y="5589240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M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2699792" y="1058322"/>
            <a:ext cx="1274262" cy="914400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MÉ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2699792" y="2636912"/>
            <a:ext cx="1304528" cy="914400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MÍ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2699792" y="4124850"/>
            <a:ext cx="1304528" cy="914400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MÓ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2699792" y="5661248"/>
            <a:ext cx="1304528" cy="914400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MŮ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1028" name="Picture 4" descr="C:\Users\ucitel\AppData\Local\Microsoft\Windows\Temporary Internet Files\Content.IE5\78ALUNZ9\MP90040711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740620"/>
            <a:ext cx="1546900" cy="15657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4499992" y="1223134"/>
            <a:ext cx="2011897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</a:rPr>
              <a:t>d</a:t>
            </a:r>
            <a:r>
              <a:rPr lang="cs-CZ" sz="3200" b="1" dirty="0" smtClean="0">
                <a:solidFill>
                  <a:srgbClr val="FF0000"/>
                </a:solidFill>
              </a:rPr>
              <a:t>ělá koza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571999" y="2801724"/>
            <a:ext cx="1646605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</a:rPr>
              <a:t>m</a:t>
            </a:r>
            <a:r>
              <a:rPr lang="cs-CZ" sz="3200" b="1" dirty="0" smtClean="0">
                <a:solidFill>
                  <a:srgbClr val="FF0000"/>
                </a:solidFill>
              </a:rPr>
              <a:t> í ch á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1029" name="Picture 5" descr="C:\Users\ucitel\AppData\Local\Microsoft\Windows\Temporary Internet Files\Content.IE5\9GEVTGUP\MC90036090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2420888"/>
            <a:ext cx="1525615" cy="1485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4571999" y="4293096"/>
            <a:ext cx="1537024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</a:rPr>
              <a:t>m</a:t>
            </a:r>
            <a:r>
              <a:rPr lang="cs-CZ" sz="3200" b="1" dirty="0" smtClean="0">
                <a:solidFill>
                  <a:srgbClr val="FF0000"/>
                </a:solidFill>
              </a:rPr>
              <a:t> ó d 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1030" name="Picture 6" descr="C:\Users\ucitel\AppData\Local\Microsoft\Windows\Temporary Internet Files\Content.IE5\R2I1AN8Z\MC90042995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9985" y="3923484"/>
            <a:ext cx="1543211" cy="1377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4499992" y="5877272"/>
            <a:ext cx="1559786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</a:rPr>
              <a:t>m</a:t>
            </a:r>
            <a:r>
              <a:rPr lang="cs-CZ" sz="3200" b="1" dirty="0" smtClean="0">
                <a:solidFill>
                  <a:srgbClr val="FF0000"/>
                </a:solidFill>
              </a:rPr>
              <a:t> ů r a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1031" name="Picture 7" descr="C:\Users\ucitel\AppData\Local\Microsoft\Windows\Temporary Internet Files\Content.IE5\CI8WAJRL\MC900438026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4287" y="5119464"/>
            <a:ext cx="1587624" cy="1515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33337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2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2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2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www. Office.com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4092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1983</TotalTime>
  <Words>159</Words>
  <Application>Microsoft Office PowerPoint</Application>
  <PresentationFormat>Předvádění na obrazovce (4:3)</PresentationFormat>
  <Paragraphs>57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Prezentace aplikace PowerPoint</vt:lpstr>
      <vt:lpstr> Anotace:</vt:lpstr>
      <vt:lpstr>Prezentace aplikace PowerPoint</vt:lpstr>
      <vt:lpstr>Prezentace aplikace PowerPoint</vt:lpstr>
      <vt:lpstr>Prezentace aplikace PowerPoint</vt:lpstr>
      <vt:lpstr> 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spravce</cp:lastModifiedBy>
  <cp:revision>186</cp:revision>
  <dcterms:created xsi:type="dcterms:W3CDTF">2011-06-29T08:37:16Z</dcterms:created>
  <dcterms:modified xsi:type="dcterms:W3CDTF">2012-12-07T04:28:37Z</dcterms:modified>
</cp:coreProperties>
</file>