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7" r:id="rId2"/>
    <p:sldId id="262" r:id="rId3"/>
    <p:sldId id="264" r:id="rId4"/>
    <p:sldId id="265" r:id="rId5"/>
    <p:sldId id="266" r:id="rId6"/>
    <p:sldId id="267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VY_32_INOVACE_14_Vlastní </a:t>
          </a:r>
          <a:r>
            <a:rPr lang="cs-CZ" sz="1600" baseline="0" dirty="0" smtClean="0">
              <a:solidFill>
                <a:schemeClr val="tx2"/>
              </a:solidFill>
            </a:rPr>
            <a:t>jména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VY_32_INOVACE_14_Vlastní </a:t>
          </a:r>
          <a:r>
            <a:rPr lang="cs-CZ" sz="1600" kern="1200" baseline="0" dirty="0" smtClean="0">
              <a:solidFill>
                <a:schemeClr val="tx2"/>
              </a:solidFill>
            </a:rPr>
            <a:t>jména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F2A94-FB8D-4D07-A7BA-DFA6D486F78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9236B4-D82B-4B28-830B-05D78CEE60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5521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2307593557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 smtClean="0"/>
              <a:t>Vytvořeno </a:t>
            </a:r>
            <a:r>
              <a:rPr lang="cs-CZ" dirty="0"/>
              <a:t>v </a:t>
            </a:r>
            <a:r>
              <a:rPr lang="cs-CZ" dirty="0" smtClean="0"/>
              <a:t>říjnu 2012</a:t>
            </a:r>
          </a:p>
          <a:p>
            <a:r>
              <a:rPr lang="cs-CZ" dirty="0" smtClean="0"/>
              <a:t>Určeno pro práci s interaktivní tabulí</a:t>
            </a:r>
            <a:endParaRPr lang="cs-CZ" dirty="0"/>
          </a:p>
          <a:p>
            <a:r>
              <a:rPr lang="cs-CZ" dirty="0" smtClean="0"/>
              <a:t>Vlastní jména píšeme s velkým písmenem</a:t>
            </a:r>
          </a:p>
          <a:p>
            <a:r>
              <a:rPr lang="cs-CZ" dirty="0" smtClean="0"/>
              <a:t>Vlastní jména osob</a:t>
            </a:r>
          </a:p>
          <a:p>
            <a:r>
              <a:rPr lang="cs-CZ" dirty="0" smtClean="0"/>
              <a:t>Vlastní jména zvířat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253951"/>
            <a:ext cx="6345263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Můžeme uprostřed věty napsat velké písmeno?</a:t>
            </a:r>
            <a:endParaRPr lang="cs-CZ" sz="2400" dirty="0"/>
          </a:p>
        </p:txBody>
      </p:sp>
      <p:sp>
        <p:nvSpPr>
          <p:cNvPr id="3" name="Ovál 2"/>
          <p:cNvSpPr/>
          <p:nvPr/>
        </p:nvSpPr>
        <p:spPr>
          <a:xfrm>
            <a:off x="3182975" y="1916832"/>
            <a:ext cx="1922512" cy="91440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 N 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80672" y="3212976"/>
            <a:ext cx="492711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….když se jedná o vlastní jména……..</a:t>
            </a:r>
            <a:endParaRPr lang="cs-CZ" sz="2400" dirty="0"/>
          </a:p>
        </p:txBody>
      </p:sp>
      <p:pic>
        <p:nvPicPr>
          <p:cNvPr id="1026" name="Picture 2" descr="C:\Users\ucitel\AppData\Local\Microsoft\Windows\Temporary Internet Files\Content.IE5\EI85D5WB\MP9004008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0672" y="4005064"/>
            <a:ext cx="2378489" cy="173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 (x86)\Microsoft Office\MEDIA\CAGCAT10\j033236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05064"/>
            <a:ext cx="2154895" cy="173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51720" y="5949279"/>
            <a:ext cx="135485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 S O B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58886" y="5949280"/>
            <a:ext cx="1709314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 V Í Ř A T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21164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CI8WAJRL\MP9004424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80955" y="980728"/>
            <a:ext cx="2439398" cy="2045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CI8WAJRL\MP9001491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27804" y="980728"/>
            <a:ext cx="2810628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CI8WAJRL\MP9004242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04510" y="4077072"/>
            <a:ext cx="2592288" cy="1841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itel\AppData\Local\Microsoft\Windows\Temporary Internet Files\Content.IE5\EI85D5WB\MP90040127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0372" y="3933056"/>
            <a:ext cx="2349980" cy="1985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91680" y="3212975"/>
            <a:ext cx="129445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 Ě S T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652120" y="3212975"/>
            <a:ext cx="165487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E S N I C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24087" y="6062192"/>
            <a:ext cx="102964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Ř E K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60509" y="6062192"/>
            <a:ext cx="113204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 O R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1792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34076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525434"/>
            <a:ext cx="4908651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Znáš nějaká vlastní jména osob?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E81DNVTN\MP9004008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962264"/>
            <a:ext cx="2094736" cy="1588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0921" y="2478087"/>
            <a:ext cx="170655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 E R E Z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50270" y="2550268"/>
            <a:ext cx="134402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N </a:t>
            </a:r>
            <a:r>
              <a:rPr lang="cs-CZ" sz="2400" b="1" dirty="0" err="1" smtClean="0">
                <a:solidFill>
                  <a:srgbClr val="FF0000"/>
                </a:solidFill>
              </a:rPr>
              <a:t>N</a:t>
            </a:r>
            <a:r>
              <a:rPr lang="cs-CZ" sz="2400" b="1" dirty="0" smtClean="0">
                <a:solidFill>
                  <a:srgbClr val="FF0000"/>
                </a:solidFill>
              </a:rPr>
              <a:t>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74885" y="3415472"/>
            <a:ext cx="208518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O J T Ě C H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9079" y="3450671"/>
            <a:ext cx="186198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 I C H A L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0921" y="4437111"/>
            <a:ext cx="94795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 A N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19460" y="4437112"/>
            <a:ext cx="158088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 O B I N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96660" y="3877137"/>
            <a:ext cx="151592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 A T Ě J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5589240"/>
            <a:ext cx="156190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 A R I E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25109" y="5820072"/>
            <a:ext cx="146572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L O I S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22191" y="2708920"/>
            <a:ext cx="121911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 A N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30803" y="4667944"/>
            <a:ext cx="219053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 A R B O R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843874" y="5589240"/>
            <a:ext cx="164070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 O M Á Š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31749" y="5301208"/>
            <a:ext cx="126868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 E L A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8439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412776"/>
            <a:ext cx="4984313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Znáš nějaké vlastní jméno zvířat?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Program Files (x86)\Microsoft Office\MEDIA\CAGCAT10\j033236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4784" y="1378666"/>
            <a:ext cx="2333770" cy="1834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25028" y="2420888"/>
            <a:ext cx="269471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opička  Ž O F K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3212976"/>
            <a:ext cx="234840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kočička K I K I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3933056"/>
            <a:ext cx="166654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p</a:t>
            </a:r>
            <a:r>
              <a:rPr lang="cs-CZ" sz="2400" b="1" dirty="0" smtClean="0">
                <a:solidFill>
                  <a:srgbClr val="FF0000"/>
                </a:solidFill>
              </a:rPr>
              <a:t>es B A K 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4653136"/>
            <a:ext cx="161505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p</a:t>
            </a:r>
            <a:r>
              <a:rPr lang="cs-CZ" sz="2400" b="1" dirty="0" smtClean="0">
                <a:solidFill>
                  <a:srgbClr val="FF0000"/>
                </a:solidFill>
              </a:rPr>
              <a:t>es S A M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5373216"/>
            <a:ext cx="447552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k</a:t>
            </a:r>
            <a:r>
              <a:rPr lang="cs-CZ" sz="2400" b="1" dirty="0" smtClean="0">
                <a:solidFill>
                  <a:srgbClr val="FF0000"/>
                </a:solidFill>
              </a:rPr>
              <a:t>ocourek  M O D R O </a:t>
            </a:r>
            <a:r>
              <a:rPr lang="cs-CZ" sz="2400" b="1" dirty="0" err="1" smtClean="0">
                <a:solidFill>
                  <a:srgbClr val="FF0000"/>
                </a:solidFill>
              </a:rPr>
              <a:t>O</a:t>
            </a:r>
            <a:r>
              <a:rPr lang="cs-CZ" sz="2400" b="1" dirty="0" smtClean="0">
                <a:solidFill>
                  <a:srgbClr val="FF0000"/>
                </a:solidFill>
              </a:rPr>
              <a:t> Č K 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6021288"/>
            <a:ext cx="261302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k</a:t>
            </a:r>
            <a:r>
              <a:rPr lang="cs-CZ" sz="2400" b="1" dirty="0" smtClean="0">
                <a:solidFill>
                  <a:srgbClr val="FF0000"/>
                </a:solidFill>
              </a:rPr>
              <a:t>ocour  M I K E 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37832" y="2420887"/>
            <a:ext cx="269035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Fenka K E S I N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19740" y="3212976"/>
            <a:ext cx="266964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k</a:t>
            </a:r>
            <a:r>
              <a:rPr lang="cs-CZ" sz="2400" b="1" dirty="0" smtClean="0">
                <a:solidFill>
                  <a:srgbClr val="FF0000"/>
                </a:solidFill>
              </a:rPr>
              <a:t>rálíček  L U S K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24583" y="3933056"/>
            <a:ext cx="284597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p</a:t>
            </a:r>
            <a:r>
              <a:rPr lang="cs-CZ" sz="2400" b="1" dirty="0" smtClean="0">
                <a:solidFill>
                  <a:srgbClr val="FF0000"/>
                </a:solidFill>
              </a:rPr>
              <a:t>ejsek G O L D I E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24583" y="4653136"/>
            <a:ext cx="297690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m</a:t>
            </a:r>
            <a:r>
              <a:rPr lang="cs-CZ" sz="2400" b="1" dirty="0" smtClean="0">
                <a:solidFill>
                  <a:srgbClr val="FF0000"/>
                </a:solidFill>
              </a:rPr>
              <a:t>orče  Š M U D L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08104" y="5373216"/>
            <a:ext cx="174464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p</a:t>
            </a:r>
            <a:r>
              <a:rPr lang="cs-CZ" sz="2400" b="1" dirty="0" smtClean="0">
                <a:solidFill>
                  <a:srgbClr val="FF0000"/>
                </a:solidFill>
              </a:rPr>
              <a:t>es  R O N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67944" y="6021288"/>
            <a:ext cx="243624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b</a:t>
            </a:r>
            <a:r>
              <a:rPr lang="cs-CZ" sz="2400" b="1" dirty="0" smtClean="0">
                <a:solidFill>
                  <a:srgbClr val="FF0000"/>
                </a:solidFill>
              </a:rPr>
              <a:t>obr  B O U Š A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42157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1803</TotalTime>
  <Words>261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 Anotace:</vt:lpstr>
      <vt:lpstr>Snímek 3</vt:lpstr>
      <vt:lpstr>Snímek 4</vt:lpstr>
      <vt:lpstr>Snímek 5</vt:lpstr>
      <vt:lpstr>Snímek 6</vt:lpstr>
      <vt:lpstr>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Dum</cp:lastModifiedBy>
  <cp:revision>168</cp:revision>
  <dcterms:created xsi:type="dcterms:W3CDTF">2011-06-29T08:37:16Z</dcterms:created>
  <dcterms:modified xsi:type="dcterms:W3CDTF">2013-05-16T10:27:47Z</dcterms:modified>
</cp:coreProperties>
</file>