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VY_32_INOVACE_15_Vlastní </a:t>
          </a:r>
          <a:r>
            <a:rPr lang="cs-CZ" sz="1600" baseline="0" dirty="0" smtClean="0">
              <a:solidFill>
                <a:schemeClr val="tx2"/>
              </a:solidFill>
            </a:rPr>
            <a:t>jména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VY_32_INOVACE_15_Vlastní </a:t>
          </a:r>
          <a:r>
            <a:rPr lang="cs-CZ" sz="1600" kern="1200" baseline="0" dirty="0" smtClean="0">
              <a:solidFill>
                <a:schemeClr val="tx2"/>
              </a:solidFill>
            </a:rPr>
            <a:t>jména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060993179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říjnu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Vlastní jména píšeme s velkým písmenem</a:t>
            </a:r>
          </a:p>
          <a:p>
            <a:r>
              <a:rPr lang="cs-CZ" dirty="0" smtClean="0"/>
              <a:t>Vlastní jména měst</a:t>
            </a:r>
          </a:p>
          <a:p>
            <a:r>
              <a:rPr lang="cs-CZ" dirty="0" smtClean="0"/>
              <a:t>Vlastní jména vesnic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53951"/>
            <a:ext cx="6345263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Můžeme uprostřed věty napsat velké písmeno?</a:t>
            </a:r>
            <a:endParaRPr lang="cs-CZ" sz="2400" dirty="0"/>
          </a:p>
        </p:txBody>
      </p:sp>
      <p:sp>
        <p:nvSpPr>
          <p:cNvPr id="3" name="Ovál 2"/>
          <p:cNvSpPr/>
          <p:nvPr/>
        </p:nvSpPr>
        <p:spPr>
          <a:xfrm>
            <a:off x="3182975" y="1916832"/>
            <a:ext cx="1922512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 N 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0672" y="3212976"/>
            <a:ext cx="492711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….když se jedná o vlastní jména……..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EI85D5WB\MP900400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672" y="4005064"/>
            <a:ext cx="2378489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5064"/>
            <a:ext cx="2154895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720" y="5949279"/>
            <a:ext cx="135485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S O B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8886" y="5949280"/>
            <a:ext cx="170931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 V Í Ř A T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1164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CI8WAJRL\MP9004424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955" y="980728"/>
            <a:ext cx="2439398" cy="204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CI8WAJRL\MP90014910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804" y="980728"/>
            <a:ext cx="281062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CI8WAJRL\MP9004242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510" y="4077072"/>
            <a:ext cx="2592288" cy="1841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EI85D5WB\MP9004012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0372" y="3933056"/>
            <a:ext cx="2349980" cy="198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3212975"/>
            <a:ext cx="12944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Ě S T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2120" y="3212975"/>
            <a:ext cx="165487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E S N I 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24087" y="6062192"/>
            <a:ext cx="102964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 E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0509" y="6062192"/>
            <a:ext cx="113204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 O R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79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374512"/>
            <a:ext cx="5111271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Znáš nějaké vlastní  jméno města?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E81DNVTN\MP9004424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24744"/>
            <a:ext cx="2843808" cy="170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348880"/>
            <a:ext cx="206601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 á b ř e h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212976"/>
            <a:ext cx="303846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o h e l n i c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005064"/>
            <a:ext cx="251241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 l o m o u 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797152"/>
            <a:ext cx="223150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 e s e n í k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5661248"/>
            <a:ext cx="150752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 t í t 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068" y="2348880"/>
            <a:ext cx="293138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a r d u b i c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3212976"/>
            <a:ext cx="355225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 a r l o v y  V a r 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4005064"/>
            <a:ext cx="302723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o d ě b r a d 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4797152"/>
            <a:ext cx="427476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 s t í  n a d  L a b e m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5661248"/>
            <a:ext cx="428380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 r a d e c  K r á l o v é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889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12776"/>
            <a:ext cx="5213928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Znáš nějaké vlastní jméno vesnice?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EI85D5WB\MP9001491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17319"/>
            <a:ext cx="2620888" cy="174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264526"/>
            <a:ext cx="233615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 r a b o v 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068960"/>
            <a:ext cx="338612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 o h u s l a v i c 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861048"/>
            <a:ext cx="246811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 u b i c k 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725144"/>
            <a:ext cx="2600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u k a v i c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517232"/>
            <a:ext cx="250100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 u b ň a n 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8524" y="2264526"/>
            <a:ext cx="128990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 u b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3212976"/>
            <a:ext cx="224657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e s n i c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35230" y="4005063"/>
            <a:ext cx="252299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 o t k y t l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725144"/>
            <a:ext cx="269605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a v l o v i c 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5517232"/>
            <a:ext cx="235615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e t ň a n y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09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1823</TotalTime>
  <Words>288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171</cp:revision>
  <dcterms:created xsi:type="dcterms:W3CDTF">2011-06-29T08:37:16Z</dcterms:created>
  <dcterms:modified xsi:type="dcterms:W3CDTF">2012-12-07T04:27:36Z</dcterms:modified>
</cp:coreProperties>
</file>