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7" r:id="rId2"/>
    <p:sldId id="262" r:id="rId3"/>
    <p:sldId id="264" r:id="rId4"/>
    <p:sldId id="265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VY_32_INOVACE_19_Slabiky </a:t>
          </a:r>
          <a:r>
            <a:rPr lang="cs-CZ" sz="1600" baseline="0" dirty="0" smtClean="0">
              <a:solidFill>
                <a:schemeClr val="tx2"/>
              </a:solidFill>
            </a:rPr>
            <a:t>začínající písmenem P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VY_32_INOVACE_19_Slabiky </a:t>
          </a:r>
          <a:r>
            <a:rPr lang="cs-CZ" sz="1600" kern="1200" baseline="0" dirty="0" smtClean="0">
              <a:solidFill>
                <a:schemeClr val="tx2"/>
              </a:solidFill>
            </a:rPr>
            <a:t>začínající písmenem P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255640504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říjnu 2012</a:t>
            </a:r>
          </a:p>
          <a:p>
            <a:r>
              <a:rPr lang="cs-CZ" dirty="0" smtClean="0"/>
              <a:t>Určeno pro práci s interaktivní tabulí</a:t>
            </a:r>
            <a:endParaRPr lang="cs-CZ" dirty="0"/>
          </a:p>
          <a:p>
            <a:r>
              <a:rPr lang="cs-CZ" dirty="0" smtClean="0"/>
              <a:t>Slabiky začínající písmenem P, p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81943"/>
            <a:ext cx="606512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Čteme  slabiky začínající písmenem P, p 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6720" y="2251848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96124" y="2282166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96124" y="364847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6" name="Obdélník 5"/>
          <p:cNvSpPr/>
          <p:nvPr/>
        </p:nvSpPr>
        <p:spPr>
          <a:xfrm>
            <a:off x="487698" y="364847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96124" y="4980919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3831" y="497909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531150" y="2376378"/>
            <a:ext cx="155959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A S E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06267" y="3842642"/>
            <a:ext cx="171149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E R O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58126" y="5179089"/>
            <a:ext cx="173900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I Z </a:t>
            </a:r>
            <a:r>
              <a:rPr lang="cs-CZ" sz="3200" b="1" dirty="0" err="1">
                <a:solidFill>
                  <a:srgbClr val="FF0000"/>
                </a:solidFill>
              </a:rPr>
              <a:t>Z</a:t>
            </a:r>
            <a:r>
              <a:rPr lang="cs-CZ" sz="3200" b="1" dirty="0" smtClean="0">
                <a:solidFill>
                  <a:srgbClr val="FF0000"/>
                </a:solidFill>
              </a:rPr>
              <a:t> 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814379" y="2282166"/>
            <a:ext cx="1541596" cy="88701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606080" y="3722340"/>
            <a:ext cx="1289249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779177" y="5014277"/>
            <a:ext cx="1397579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3" name="Picture 2" descr="C:\Users\ucitel\AppData\Local\Microsoft\Windows\Temporary Internet Files\Content.IE5\K3SIQW9K\MP9004007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0428" y="1772816"/>
            <a:ext cx="2056020" cy="135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ucitel\AppData\Local\Microsoft\Windows\Temporary Internet Files\Content.IE5\CI8WAJRL\MP9003154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1623" y="3243063"/>
            <a:ext cx="2044825" cy="1536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ucitel\AppData\Local\Microsoft\Windows\Temporary Internet Files\Content.IE5\E81DNVTN\MP9004222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0428" y="5014277"/>
            <a:ext cx="2056020" cy="158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758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608" y="1874703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03648" y="1874703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93776" y="3363741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1608" y="3363741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39679" y="4950684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1608" y="4930615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8" name="Ovál 7"/>
          <p:cNvSpPr/>
          <p:nvPr/>
        </p:nvSpPr>
        <p:spPr>
          <a:xfrm>
            <a:off x="2479242" y="1874703"/>
            <a:ext cx="129412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79242" y="3363741"/>
            <a:ext cx="129412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635083" y="4950684"/>
            <a:ext cx="1226336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83563" y="2039515"/>
            <a:ext cx="285898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O H Á D K 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46927" y="3528553"/>
            <a:ext cx="162692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U S 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26755" y="5154012"/>
            <a:ext cx="1487651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Á L Í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K3SIQW9K\MC900415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2551" y="1057628"/>
            <a:ext cx="2121233" cy="173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K3SIQW9K\MC90043639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93911"/>
            <a:ext cx="2332628" cy="1654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VKHPJ166\MP9004018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47970"/>
            <a:ext cx="2081784" cy="1877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9337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0550" y="105832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75656" y="105832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5656" y="263691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007" y="263691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75656" y="41490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Ó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2550" y="41490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8" name="Obdélník 7"/>
          <p:cNvSpPr/>
          <p:nvPr/>
        </p:nvSpPr>
        <p:spPr>
          <a:xfrm>
            <a:off x="1475656" y="558924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Ů</a:t>
            </a:r>
          </a:p>
        </p:txBody>
      </p:sp>
      <p:sp>
        <p:nvSpPr>
          <p:cNvPr id="9" name="Obdélník 8"/>
          <p:cNvSpPr/>
          <p:nvPr/>
        </p:nvSpPr>
        <p:spPr>
          <a:xfrm>
            <a:off x="370384" y="558924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10" name="Ovál 9"/>
          <p:cNvSpPr/>
          <p:nvPr/>
        </p:nvSpPr>
        <p:spPr>
          <a:xfrm>
            <a:off x="2699792" y="1058322"/>
            <a:ext cx="127426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699792" y="2636912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699792" y="4124850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Ó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699792" y="5661248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27518" y="1223134"/>
            <a:ext cx="210500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É R K O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37143" y="2801724"/>
            <a:ext cx="1515479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Í P Á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16864" y="4293096"/>
            <a:ext cx="1647567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 Ó L 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99992" y="5877272"/>
            <a:ext cx="1288301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P Ů 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ucitel\AppData\Local\Microsoft\Windows\Temporary Internet Files\Content.IE5\CI8WAJRL\MP9002896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7962" y="682636"/>
            <a:ext cx="1820194" cy="1665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CI8WAJRL\MC9004046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4466" y="2325246"/>
            <a:ext cx="187007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K3SIQW9K\MP9004483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8504" y="3956261"/>
            <a:ext cx="1847867" cy="1361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citel\AppData\Local\Microsoft\Windows\Temporary Internet Files\Content.IE5\CI8WAJRL\MP90044872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6231" y="5413359"/>
            <a:ext cx="1744546" cy="126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3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2037</TotalTime>
  <Words>147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 Anotace:</vt:lpstr>
      <vt:lpstr>Snímek 3</vt:lpstr>
      <vt:lpstr>Snímek 4</vt:lpstr>
      <vt:lpstr>Snímek 5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194</cp:revision>
  <dcterms:created xsi:type="dcterms:W3CDTF">2011-06-29T08:37:16Z</dcterms:created>
  <dcterms:modified xsi:type="dcterms:W3CDTF">2013-05-16T10:26:53Z</dcterms:modified>
</cp:coreProperties>
</file>