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7" r:id="rId2"/>
    <p:sldId id="262" r:id="rId3"/>
    <p:sldId id="264" r:id="rId4"/>
    <p:sldId id="265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VY_32_INOVACE_20_Slabiky začínající písmeny M, L, P, S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VY_32_INOVACE_20_Slabiky začínající písmeny M, L, P, S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955583064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Vytvořeno </a:t>
            </a:r>
            <a:r>
              <a:rPr lang="cs-CZ" dirty="0"/>
              <a:t>v </a:t>
            </a:r>
            <a:r>
              <a:rPr lang="cs-CZ" dirty="0" smtClean="0"/>
              <a:t>říjnu 2012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  <a:p>
            <a:r>
              <a:rPr lang="cs-CZ" dirty="0" smtClean="0"/>
              <a:t>Slabiky začínající písmeny M,L,P, 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81943"/>
            <a:ext cx="606512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Čteme  slabiky začínající písmenem P, p 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6720" y="225184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96124" y="228216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96124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E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7698" y="364847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96124" y="4980919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3831" y="497909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31150" y="2376378"/>
            <a:ext cx="235211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A L I N Y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06267" y="3842642"/>
            <a:ext cx="315137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E P O R E L 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58126" y="5179089"/>
            <a:ext cx="183870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I L Á K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814379" y="2282166"/>
            <a:ext cx="1541596" cy="88701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606080" y="3722340"/>
            <a:ext cx="128924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779177" y="5014277"/>
            <a:ext cx="1397579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9GEVTGUP\MC9001935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64472"/>
            <a:ext cx="1780167" cy="1635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ucitel\AppData\Local\Microsoft\Windows\Temporary Internet Files\Content.IE5\R2I1AN8Z\MP9004482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4451" y="3282440"/>
            <a:ext cx="1859409" cy="160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ucitel\AppData\Local\Microsoft\Windows\Temporary Internet Files\Content.IE5\SGQ6RQRT\MC9003117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50428" y="4954733"/>
            <a:ext cx="2331576" cy="161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758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160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03648" y="1874703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93776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1608" y="3363741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39679" y="49506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1608" y="4930615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8" name="Ovál 7"/>
          <p:cNvSpPr/>
          <p:nvPr/>
        </p:nvSpPr>
        <p:spPr>
          <a:xfrm>
            <a:off x="2479242" y="1874703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79242" y="3363741"/>
            <a:ext cx="129412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635083" y="4950684"/>
            <a:ext cx="1226336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563" y="2039515"/>
            <a:ext cx="285898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O H Á D K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61419" y="2943778"/>
            <a:ext cx="444897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U C H O M Ů R K A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26755" y="5154012"/>
            <a:ext cx="169847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 Á M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K3SIQW9K\MC9004156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551" y="1057628"/>
            <a:ext cx="2121233" cy="173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ucitel\AppData\Local\Microsoft\Windows\Temporary Internet Files\Content.IE5\E81DNVTN\MC9001932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9306" y="3528553"/>
            <a:ext cx="1687722" cy="1565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ucitel\AppData\Local\Microsoft\Windows\Temporary Internet Files\Content.IE5\VKHPJ166\MP9003854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159870"/>
            <a:ext cx="1944950" cy="16016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9337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0550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3" name="Obdélník 2"/>
          <p:cNvSpPr/>
          <p:nvPr/>
        </p:nvSpPr>
        <p:spPr>
          <a:xfrm>
            <a:off x="1475656" y="105832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007" y="263691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5656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2550" y="41490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8" name="Obdélník 7"/>
          <p:cNvSpPr/>
          <p:nvPr/>
        </p:nvSpPr>
        <p:spPr>
          <a:xfrm>
            <a:off x="1475656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384" y="558924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10" name="Ovál 9"/>
          <p:cNvSpPr/>
          <p:nvPr/>
        </p:nvSpPr>
        <p:spPr>
          <a:xfrm>
            <a:off x="2699792" y="1058322"/>
            <a:ext cx="1274262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S</a:t>
            </a:r>
            <a:r>
              <a:rPr lang="cs-CZ" sz="3200" b="1" dirty="0" smtClean="0">
                <a:solidFill>
                  <a:srgbClr val="FF0000"/>
                </a:solidFill>
              </a:rPr>
              <a:t>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699792" y="2636912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699792" y="4124850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M</a:t>
            </a:r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699792" y="5661248"/>
            <a:ext cx="1304528" cy="914400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L</a:t>
            </a:r>
            <a:r>
              <a:rPr lang="cs-CZ" sz="3200" b="1" dirty="0" smtClean="0">
                <a:solidFill>
                  <a:srgbClr val="FF0000"/>
                </a:solidFill>
              </a:rPr>
              <a:t>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27518" y="1223134"/>
            <a:ext cx="1834156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É R I E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37143" y="2801724"/>
            <a:ext cx="151547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 Í P Á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16864" y="4293096"/>
            <a:ext cx="179267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M Ó D 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27518" y="5877272"/>
            <a:ext cx="177183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L Ů N 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ucitel\AppData\Local\Microsoft\Windows\Temporary Internet Files\Content.IE5\CI8WAJRL\MC900404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466" y="2325246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ucitel\AppData\Local\Microsoft\Windows\Temporary Internet Files\Content.IE5\EI85D5WB\MP9004074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6436" y="874921"/>
            <a:ext cx="1970943" cy="136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Users\ucitel\AppData\Local\Microsoft\Windows\Temporary Internet Files\Content.IE5\R2I1AN8Z\MC9004299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9985" y="3923484"/>
            <a:ext cx="1543211" cy="137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ucitel\AppData\Local\Microsoft\Windows\Temporary Internet Files\Content.IE5\VKHPJ166\MC900339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7790" y="5367584"/>
            <a:ext cx="1909589" cy="135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37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</a:t>
            </a:r>
            <a:r>
              <a:rPr lang="cs-CZ" dirty="0" smtClean="0"/>
              <a:t>www. </a:t>
            </a:r>
            <a:r>
              <a:rPr lang="cs-CZ" dirty="0" smtClean="0"/>
              <a:t>o</a:t>
            </a:r>
            <a:r>
              <a:rPr lang="cs-CZ" dirty="0" smtClean="0"/>
              <a:t>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2058</TotalTime>
  <Words>168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Anotace:</vt:lpstr>
      <vt:lpstr>Snímek 3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197</cp:revision>
  <dcterms:created xsi:type="dcterms:W3CDTF">2011-06-29T08:37:16Z</dcterms:created>
  <dcterms:modified xsi:type="dcterms:W3CDTF">2013-05-16T10:25:45Z</dcterms:modified>
</cp:coreProperties>
</file>