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62" r:id="rId3"/>
    <p:sldId id="264" r:id="rId4"/>
    <p:sldId id="265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VY_32_INOVACE_17_Slabiky </a:t>
          </a:r>
          <a:r>
            <a:rPr lang="cs-CZ" sz="1600" baseline="0" dirty="0" smtClean="0">
              <a:solidFill>
                <a:schemeClr val="tx2"/>
              </a:solidFill>
            </a:rPr>
            <a:t>začínající písmenem L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VY_32_INOVACE_17_Slabiky </a:t>
          </a:r>
          <a:r>
            <a:rPr lang="cs-CZ" sz="1600" kern="1200" baseline="0" dirty="0" smtClean="0">
              <a:solidFill>
                <a:schemeClr val="tx2"/>
              </a:solidFill>
            </a:rPr>
            <a:t>začínající písmenem L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827247136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říjnu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Slabiky začínající písmenem L, 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81943"/>
            <a:ext cx="593521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Čteme  slabiky začínající písmenem L, </a:t>
            </a:r>
            <a:r>
              <a:rPr lang="cs-CZ" sz="2400" b="1" dirty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06720" y="225184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96124" y="228216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96124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7698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96124" y="4980919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3831" y="497909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31150" y="2376378"/>
            <a:ext cx="269330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A K O V K 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6267" y="3842642"/>
            <a:ext cx="315137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E P O R E L 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58126" y="5179089"/>
            <a:ext cx="323934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I M O N Á D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14379" y="2282166"/>
            <a:ext cx="1541596" cy="88701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06080" y="3722340"/>
            <a:ext cx="128924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779177" y="5014277"/>
            <a:ext cx="139757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3" name="Picture 2" descr="C:\Users\ucitel\AppData\Local\Microsoft\Windows\Temporary Internet Files\Content.IE5\E81DNVTN\MP9003876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591" y="1526902"/>
            <a:ext cx="1859409" cy="1669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citel\AppData\Local\Microsoft\Windows\Temporary Internet Files\Content.IE5\R2I1AN8Z\MP9004482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451" y="3282440"/>
            <a:ext cx="1859409" cy="160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citel\AppData\Local\Microsoft\Windows\Temporary Internet Files\Content.IE5\0IM9W1L2\MC9001915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369" y="4924408"/>
            <a:ext cx="1323852" cy="1678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758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60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93776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1608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39679" y="49506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1608" y="4930615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8" name="Ovál 7"/>
          <p:cNvSpPr/>
          <p:nvPr/>
        </p:nvSpPr>
        <p:spPr>
          <a:xfrm>
            <a:off x="2479242" y="1874703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79242" y="3363741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635083" y="4950684"/>
            <a:ext cx="1226336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83563" y="2039515"/>
            <a:ext cx="4006803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O K O M O T I V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46927" y="3528553"/>
            <a:ext cx="258615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U X U S N 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26755" y="5154012"/>
            <a:ext cx="160069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Á M 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4" name="Picture 2" descr="C:\Users\ucitel\AppData\Local\Microsoft\Windows\Temporary Internet Files\Content.IE5\78ALUNZ9\MC900405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92696"/>
            <a:ext cx="1656184" cy="13468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citel\AppData\Local\Microsoft\Windows\Temporary Internet Files\Content.IE5\K3SIQW9K\MP9004485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760" y="2789103"/>
            <a:ext cx="2123728" cy="1738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citel\AppData\Local\Microsoft\Windows\Temporary Internet Files\Content.IE5\VKHPJ166\MP9003854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678" y="4930615"/>
            <a:ext cx="1944950" cy="16016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33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550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007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5656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550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75656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0384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10" name="Ovál 9"/>
          <p:cNvSpPr/>
          <p:nvPr/>
        </p:nvSpPr>
        <p:spPr>
          <a:xfrm>
            <a:off x="2699792" y="1058322"/>
            <a:ext cx="127426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99792" y="2636912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99792" y="4124850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99792" y="5661248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27518" y="1223134"/>
            <a:ext cx="294676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É K O Ř I C 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37143" y="2801724"/>
            <a:ext cx="253646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Í Z Á T K 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16864" y="4293096"/>
            <a:ext cx="169847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Ó R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5877272"/>
            <a:ext cx="177183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Ů N 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VKHPJ166\MC900030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915" y="871446"/>
            <a:ext cx="601675" cy="128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EI85D5WB\MC900030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5819" y="465214"/>
            <a:ext cx="957377" cy="169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ucitel\AppData\Local\Microsoft\Windows\Temporary Internet Files\Content.IE5\K3SIQW9K\MC900232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302936"/>
            <a:ext cx="1689662" cy="158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ucitel\AppData\Local\Microsoft\Windows\Temporary Internet Files\Content.IE5\78ALUNZ9\MC9003362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287" y="3717032"/>
            <a:ext cx="1543343" cy="151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citel\AppData\Local\Microsoft\Windows\Temporary Internet Files\Content.IE5\VKHPJ166\MC9003392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528" y="5289943"/>
            <a:ext cx="1909589" cy="1512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333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2004</TotalTime>
  <Words>171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188</cp:revision>
  <dcterms:created xsi:type="dcterms:W3CDTF">2011-06-29T08:37:16Z</dcterms:created>
  <dcterms:modified xsi:type="dcterms:W3CDTF">2012-12-07T04:29:30Z</dcterms:modified>
</cp:coreProperties>
</file>