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VY_32_INOVACE_19_16_ Dělení des. č. </a:t>
          </a:r>
          <a:r>
            <a:rPr lang="cs-CZ" sz="1200" baseline="0" dirty="0" err="1" smtClean="0"/>
            <a:t>jednocif</a:t>
          </a:r>
          <a:r>
            <a:rPr lang="cs-CZ" sz="1200" baseline="0" dirty="0" smtClean="0"/>
            <a:t>. </a:t>
          </a:r>
          <a:r>
            <a:rPr lang="cs-CZ" sz="1200" baseline="0" dirty="0" err="1" smtClean="0"/>
            <a:t>přir</a:t>
          </a:r>
          <a:r>
            <a:rPr lang="cs-CZ" sz="1200" baseline="0" dirty="0" smtClean="0"/>
            <a:t>. č.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ECFA13-9F1F-4BE0-B564-6F48E0E9782C}" type="presOf" srcId="{D9242A4C-F33A-42E2-BFA4-EC80805DCD32}" destId="{7DDB6D97-C311-42E1-B77C-B194BAE75773}" srcOrd="0" destOrd="0" presId="urn:microsoft.com/office/officeart/2005/8/layout/target3"/>
    <dgm:cxn modelId="{ACF72980-2339-429A-A2CB-4B3EB8D60C82}" type="presOf" srcId="{A4836DAF-3E6B-4198-A089-B3C0D0384F2B}" destId="{4F0AD45D-7E6A-4C4A-90DF-90E27C4B175D}" srcOrd="0" destOrd="0" presId="urn:microsoft.com/office/officeart/2005/8/layout/target3"/>
    <dgm:cxn modelId="{0D433346-21D4-4C38-B391-578B0D825414}" type="presOf" srcId="{ABD4D77B-BA54-4DFB-A762-4C734220F9AA}" destId="{AAB7E4A6-9D01-402C-9D7A-6D30767F0B58}" srcOrd="0" destOrd="0" presId="urn:microsoft.com/office/officeart/2005/8/layout/target3"/>
    <dgm:cxn modelId="{AD3F65DE-0387-4333-A9F0-915C7905AC8C}" type="presOf" srcId="{A4836DAF-3E6B-4198-A089-B3C0D0384F2B}" destId="{36B74B1E-3C18-4C06-BA03-CB2EB266F8F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7F1C557-718A-4ABC-87FD-32D702645926}" type="presOf" srcId="{1D895EAB-76A7-41C6-9C6C-7D303AD4C23C}" destId="{94413E88-B296-45A5-9057-6B5765B63A8F}" srcOrd="1" destOrd="0" presId="urn:microsoft.com/office/officeart/2005/8/layout/target3"/>
    <dgm:cxn modelId="{46A38E21-9042-4A51-B9A9-436DF129C826}" type="presOf" srcId="{FFA013E9-5C5D-404D-8688-08171EA7A387}" destId="{E1DA18CB-4B0A-4D0C-9459-15C4B327891F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A298732A-D141-481B-A5DB-E7708705D34C}" type="presOf" srcId="{FFA013E9-5C5D-404D-8688-08171EA7A387}" destId="{359A210A-E8C9-4FD6-9BC7-434F4455A6B5}" srcOrd="1" destOrd="0" presId="urn:microsoft.com/office/officeart/2005/8/layout/target3"/>
    <dgm:cxn modelId="{172FCDDD-1983-4862-90D2-A19D0BA106F2}" type="presOf" srcId="{1D895EAB-76A7-41C6-9C6C-7D303AD4C23C}" destId="{347D85BD-7382-4413-9298-D06CC996458A}" srcOrd="0" destOrd="0" presId="urn:microsoft.com/office/officeart/2005/8/layout/target3"/>
    <dgm:cxn modelId="{E8D13177-55A3-4BE2-9864-828DF44DD4BF}" type="presOf" srcId="{DAAD5A11-3EBC-47AE-AB1C-4F1B938732A7}" destId="{2D933DCE-BBEA-46A5-98BC-CA41A7DBB761}" srcOrd="0" destOrd="0" presId="urn:microsoft.com/office/officeart/2005/8/layout/target3"/>
    <dgm:cxn modelId="{E59AE5F6-75A6-41D0-881D-FF4AC774BB6D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3BF0F04B-EA37-4F73-BA8B-FC3489928575}" type="presOf" srcId="{D9242A4C-F33A-42E2-BFA4-EC80805DCD32}" destId="{5A434D34-FA65-40B0-A4CE-3A1E2B14A215}" srcOrd="1" destOrd="0" presId="urn:microsoft.com/office/officeart/2005/8/layout/target3"/>
    <dgm:cxn modelId="{37CCF807-33A2-4EC0-9E6A-D686D1082B6F}" type="presParOf" srcId="{2D933DCE-BBEA-46A5-98BC-CA41A7DBB761}" destId="{D3A73299-62A4-4767-8E25-C16133A0B902}" srcOrd="0" destOrd="0" presId="urn:microsoft.com/office/officeart/2005/8/layout/target3"/>
    <dgm:cxn modelId="{A4D916CE-9166-4213-AF50-991C75839F68}" type="presParOf" srcId="{2D933DCE-BBEA-46A5-98BC-CA41A7DBB761}" destId="{EE30B2AF-DDC9-42DB-9092-5595C6257A57}" srcOrd="1" destOrd="0" presId="urn:microsoft.com/office/officeart/2005/8/layout/target3"/>
    <dgm:cxn modelId="{A0D93C31-18D5-48CA-8DDF-F22F56DBFD0C}" type="presParOf" srcId="{2D933DCE-BBEA-46A5-98BC-CA41A7DBB761}" destId="{E1DA18CB-4B0A-4D0C-9459-15C4B327891F}" srcOrd="2" destOrd="0" presId="urn:microsoft.com/office/officeart/2005/8/layout/target3"/>
    <dgm:cxn modelId="{1360F464-87EA-42CC-8993-9ECFC32CDBD8}" type="presParOf" srcId="{2D933DCE-BBEA-46A5-98BC-CA41A7DBB761}" destId="{29996EEB-8589-4AED-9C98-E2204A026234}" srcOrd="3" destOrd="0" presId="urn:microsoft.com/office/officeart/2005/8/layout/target3"/>
    <dgm:cxn modelId="{0D4B9D68-844F-4C28-AB7A-A60C6BCE674B}" type="presParOf" srcId="{2D933DCE-BBEA-46A5-98BC-CA41A7DBB761}" destId="{056AE7B2-579D-40D1-A57C-4E33BFED76BE}" srcOrd="4" destOrd="0" presId="urn:microsoft.com/office/officeart/2005/8/layout/target3"/>
    <dgm:cxn modelId="{D4474818-CE19-41AA-BDAB-6096E13F7859}" type="presParOf" srcId="{2D933DCE-BBEA-46A5-98BC-CA41A7DBB761}" destId="{4F0AD45D-7E6A-4C4A-90DF-90E27C4B175D}" srcOrd="5" destOrd="0" presId="urn:microsoft.com/office/officeart/2005/8/layout/target3"/>
    <dgm:cxn modelId="{52A48686-D582-4510-9493-6508F7D3109B}" type="presParOf" srcId="{2D933DCE-BBEA-46A5-98BC-CA41A7DBB761}" destId="{1804A346-BBD3-438B-AE0F-7BEBB1E2AF96}" srcOrd="6" destOrd="0" presId="urn:microsoft.com/office/officeart/2005/8/layout/target3"/>
    <dgm:cxn modelId="{3C283E9F-DCBE-4CB7-9A9A-178954ECEE81}" type="presParOf" srcId="{2D933DCE-BBEA-46A5-98BC-CA41A7DBB761}" destId="{60CB9877-708D-4C64-AA73-CFD3F3076BC2}" srcOrd="7" destOrd="0" presId="urn:microsoft.com/office/officeart/2005/8/layout/target3"/>
    <dgm:cxn modelId="{4CA8C395-2BDF-4094-A023-91D5E631B6AA}" type="presParOf" srcId="{2D933DCE-BBEA-46A5-98BC-CA41A7DBB761}" destId="{347D85BD-7382-4413-9298-D06CC996458A}" srcOrd="8" destOrd="0" presId="urn:microsoft.com/office/officeart/2005/8/layout/target3"/>
    <dgm:cxn modelId="{90C322A3-DA41-4033-BA9F-CE66B1EC36C3}" type="presParOf" srcId="{2D933DCE-BBEA-46A5-98BC-CA41A7DBB761}" destId="{C4DD5B9C-4D9E-449D-A063-107A759DF3D1}" srcOrd="9" destOrd="0" presId="urn:microsoft.com/office/officeart/2005/8/layout/target3"/>
    <dgm:cxn modelId="{2D525A27-EDFE-47DE-881D-D5BA8B45B496}" type="presParOf" srcId="{2D933DCE-BBEA-46A5-98BC-CA41A7DBB761}" destId="{CD515E15-5457-47F2-8109-A2A59D66C930}" srcOrd="10" destOrd="0" presId="urn:microsoft.com/office/officeart/2005/8/layout/target3"/>
    <dgm:cxn modelId="{1C734606-BE0E-4A0F-9C18-406B85D7FAF7}" type="presParOf" srcId="{2D933DCE-BBEA-46A5-98BC-CA41A7DBB761}" destId="{7DDB6D97-C311-42E1-B77C-B194BAE75773}" srcOrd="11" destOrd="0" presId="urn:microsoft.com/office/officeart/2005/8/layout/target3"/>
    <dgm:cxn modelId="{2F2CB7BA-CCB6-4A89-AE89-5D19125A5563}" type="presParOf" srcId="{2D933DCE-BBEA-46A5-98BC-CA41A7DBB761}" destId="{DE2B4424-17B1-4404-A13F-04051C43B79D}" srcOrd="12" destOrd="0" presId="urn:microsoft.com/office/officeart/2005/8/layout/target3"/>
    <dgm:cxn modelId="{904A8087-053B-4FF2-8AC3-7BDB6C1F5A21}" type="presParOf" srcId="{2D933DCE-BBEA-46A5-98BC-CA41A7DBB761}" destId="{555607BD-8A1D-4EBB-825A-8C74A1FB0FFC}" srcOrd="13" destOrd="0" presId="urn:microsoft.com/office/officeart/2005/8/layout/target3"/>
    <dgm:cxn modelId="{A204D384-8B7E-48CD-A31F-3C0FBBF2C08B}" type="presParOf" srcId="{2D933DCE-BBEA-46A5-98BC-CA41A7DBB761}" destId="{AAB7E4A6-9D01-402C-9D7A-6D30767F0B58}" srcOrd="14" destOrd="0" presId="urn:microsoft.com/office/officeart/2005/8/layout/target3"/>
    <dgm:cxn modelId="{371C0DB6-AF31-4B77-B8B2-8042E37E6906}" type="presParOf" srcId="{2D933DCE-BBEA-46A5-98BC-CA41A7DBB761}" destId="{359A210A-E8C9-4FD6-9BC7-434F4455A6B5}" srcOrd="15" destOrd="0" presId="urn:microsoft.com/office/officeart/2005/8/layout/target3"/>
    <dgm:cxn modelId="{F5D8CCA6-1CFD-469E-B4B5-CB6E980332A9}" type="presParOf" srcId="{2D933DCE-BBEA-46A5-98BC-CA41A7DBB761}" destId="{36B74B1E-3C18-4C06-BA03-CB2EB266F8FF}" srcOrd="16" destOrd="0" presId="urn:microsoft.com/office/officeart/2005/8/layout/target3"/>
    <dgm:cxn modelId="{710D2B2B-8DD1-4028-B60A-D37F41964C52}" type="presParOf" srcId="{2D933DCE-BBEA-46A5-98BC-CA41A7DBB761}" destId="{94413E88-B296-45A5-9057-6B5765B63A8F}" srcOrd="17" destOrd="0" presId="urn:microsoft.com/office/officeart/2005/8/layout/target3"/>
    <dgm:cxn modelId="{E3DCD68F-005F-4AE9-8193-B3A5AB97FBD0}" type="presParOf" srcId="{2D933DCE-BBEA-46A5-98BC-CA41A7DBB761}" destId="{5A434D34-FA65-40B0-A4CE-3A1E2B14A215}" srcOrd="18" destOrd="0" presId="urn:microsoft.com/office/officeart/2005/8/layout/target3"/>
    <dgm:cxn modelId="{B5EC39AE-749B-46FA-8F1A-2C26C1834AE1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VY_32_INOVACE_19_16_ Dělení des. č. </a:t>
          </a:r>
          <a:r>
            <a:rPr lang="cs-CZ" sz="1200" kern="1200" baseline="0" dirty="0" err="1" smtClean="0"/>
            <a:t>jednocif</a:t>
          </a:r>
          <a:r>
            <a:rPr lang="cs-CZ" sz="1200" kern="1200" baseline="0" dirty="0" smtClean="0"/>
            <a:t>. </a:t>
          </a:r>
          <a:r>
            <a:rPr lang="cs-CZ" sz="1200" kern="1200" baseline="0" dirty="0" err="1" smtClean="0"/>
            <a:t>přir</a:t>
          </a:r>
          <a:r>
            <a:rPr lang="cs-CZ" sz="1200" kern="1200" baseline="0" dirty="0" smtClean="0"/>
            <a:t>. č. 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A6A7F7-CEDF-4592-A466-3F6BDCBFFB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A3E1A5-E90D-4D87-821E-33D99F8A3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639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8182668-7BD5-4757-87E9-88AA16481B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48C4943-3BDD-496B-8620-2B1612AFE0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182668-7BD5-4757-87E9-88AA16481B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8C4943-3BDD-496B-8620-2B1612AFE0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8182668-7BD5-4757-87E9-88AA16481B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48C4943-3BDD-496B-8620-2B1612AFE0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182668-7BD5-4757-87E9-88AA16481B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8C4943-3BDD-496B-8620-2B1612AFE0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182668-7BD5-4757-87E9-88AA16481B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8C4943-3BDD-496B-8620-2B1612AFE0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182668-7BD5-4757-87E9-88AA16481B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8C4943-3BDD-496B-8620-2B1612AFE0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8182668-7BD5-4757-87E9-88AA16481B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8C4943-3BDD-496B-8620-2B1612AFE0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182668-7BD5-4757-87E9-88AA16481B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8C4943-3BDD-496B-8620-2B1612AFE0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182668-7BD5-4757-87E9-88AA16481B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8C4943-3BDD-496B-8620-2B1612AFE00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182668-7BD5-4757-87E9-88AA16481B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8C4943-3BDD-496B-8620-2B1612AFE0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8182668-7BD5-4757-87E9-88AA16481B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48C4943-3BDD-496B-8620-2B1612AFE0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8182668-7BD5-4757-87E9-88AA16481B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48C4943-3BDD-496B-8620-2B1612AFE00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09574648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526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Dělení desetinných čísel jednociferným přirozeným číslem.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8447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dělení desetinného čísla jednociferným přirozeným číslem postupujeme stejně jako při dělení dvou přirozených čísel. Když při sepisování další číslice dělence překročíme desetinnou čárku, musíme ji napsat i do podílu.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729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18,75 : 5 = 3,75       </a:t>
            </a:r>
            <a:r>
              <a:rPr lang="cs-CZ" dirty="0" err="1" smtClean="0"/>
              <a:t>Zk</a:t>
            </a:r>
            <a:r>
              <a:rPr lang="cs-CZ" dirty="0" smtClean="0"/>
              <a:t>:    3,75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37                              </a:t>
            </a:r>
            <a:r>
              <a:rPr lang="cs-CZ" u="sng" dirty="0" smtClean="0"/>
              <a:t>.      5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25                             18,75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0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H="1" flipV="1">
            <a:off x="683568" y="1628800"/>
            <a:ext cx="288032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0051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 a prováděj zkoušky.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68,8 : 8 =</a:t>
            </a:r>
          </a:p>
          <a:p>
            <a:pPr marL="0" indent="0">
              <a:buNone/>
            </a:pPr>
            <a:r>
              <a:rPr lang="cs-CZ" dirty="0" smtClean="0"/>
              <a:t>45,15 : 5 =</a:t>
            </a:r>
          </a:p>
          <a:p>
            <a:pPr marL="0" indent="0">
              <a:buNone/>
            </a:pPr>
            <a:r>
              <a:rPr lang="cs-CZ" dirty="0" smtClean="0"/>
              <a:t>0,21 : 7 =</a:t>
            </a:r>
          </a:p>
          <a:p>
            <a:pPr marL="0" indent="0">
              <a:buNone/>
            </a:pPr>
            <a:r>
              <a:rPr lang="cs-CZ" dirty="0" smtClean="0"/>
              <a:t>10,14 : 3 =</a:t>
            </a:r>
          </a:p>
          <a:p>
            <a:pPr marL="0" indent="0">
              <a:buNone/>
            </a:pPr>
            <a:r>
              <a:rPr lang="cs-CZ" dirty="0" smtClean="0"/>
              <a:t>0,24 : 6 =</a:t>
            </a:r>
          </a:p>
          <a:p>
            <a:pPr marL="0" indent="0">
              <a:buNone/>
            </a:pPr>
            <a:r>
              <a:rPr lang="cs-CZ" dirty="0" smtClean="0"/>
              <a:t>239,6 : 4 =</a:t>
            </a:r>
          </a:p>
          <a:p>
            <a:pPr marL="0" indent="0">
              <a:buNone/>
            </a:pPr>
            <a:r>
              <a:rPr lang="cs-CZ" dirty="0" smtClean="0"/>
              <a:t>324,9 : 9 =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0191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r>
              <a:rPr lang="cs-CZ" dirty="0"/>
              <a:t>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(1,2 + 5,3) : 5 =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(23,6 + 0,4) : 6 =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(62,8 + 13,9) : 4 =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(167,5 – 24,7) : 6 =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544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Proveď</a:t>
            </a:r>
            <a:br>
              <a:rPr lang="cs-CZ" dirty="0" smtClean="0"/>
            </a:br>
            <a:r>
              <a:rPr lang="cs-CZ" dirty="0" smtClean="0"/>
              <a:t> výpočet a napiš odpověď.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4 knihy stály 321,50 Kč. Kolik stály dvě knihy?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Výp</a:t>
            </a:r>
            <a:r>
              <a:rPr lang="cs-CZ" dirty="0" smtClean="0"/>
              <a:t>.____________________________________</a:t>
            </a:r>
          </a:p>
          <a:p>
            <a:pPr marL="0" indent="0">
              <a:buNone/>
            </a:pPr>
            <a:r>
              <a:rPr lang="cs-CZ" dirty="0" smtClean="0"/>
              <a:t>Odp.</a:t>
            </a:r>
          </a:p>
          <a:p>
            <a:pPr marL="0" indent="0">
              <a:buNone/>
            </a:pPr>
            <a:r>
              <a:rPr lang="cs-CZ" dirty="0" smtClean="0"/>
              <a:t>5 vitamínových nápojů stálo 75,30 Kč. Kolik stály 3 nápoje?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Výp</a:t>
            </a:r>
            <a:r>
              <a:rPr lang="cs-CZ" dirty="0" smtClean="0"/>
              <a:t>.____________________________________</a:t>
            </a:r>
          </a:p>
          <a:p>
            <a:pPr marL="0" indent="0">
              <a:buNone/>
            </a:pPr>
            <a:r>
              <a:rPr lang="cs-CZ" dirty="0" smtClean="0"/>
              <a:t>Odp.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5576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 hbitě.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Součet čísel 52,7 a 47,8 vyděl 10.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Od čísla 54,6 odečti číslo 10 krát menší.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Vypočítej: 3,6 : 9 + 10,1 : 10 – 0,6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Čtyřnásobek čísla 2,5 zmenši o 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4202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58</TotalTime>
  <Words>317</Words>
  <Application>Microsoft Office PowerPoint</Application>
  <PresentationFormat>Předvádění na obrazovce (4:3)</PresentationFormat>
  <Paragraphs>53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Prezentace aplikace PowerPoint</vt:lpstr>
      <vt:lpstr>ANOTACE</vt:lpstr>
      <vt:lpstr>Pamatuj</vt:lpstr>
      <vt:lpstr>Řešení příkladu</vt:lpstr>
      <vt:lpstr>Děl a prováděj zkoušky.</vt:lpstr>
      <vt:lpstr>Vypočítej.</vt:lpstr>
      <vt:lpstr>Proveď  výpočet a napiš odpověď.</vt:lpstr>
      <vt:lpstr>Počítej hbitě.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5</cp:revision>
  <dcterms:created xsi:type="dcterms:W3CDTF">2013-03-15T07:44:41Z</dcterms:created>
  <dcterms:modified xsi:type="dcterms:W3CDTF">2013-03-15T08:42:51Z</dcterms:modified>
</cp:coreProperties>
</file>