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64" r:id="rId2"/>
    <p:sldId id="271" r:id="rId3"/>
    <p:sldId id="257" r:id="rId4"/>
    <p:sldId id="258" r:id="rId5"/>
    <p:sldId id="259" r:id="rId6"/>
    <p:sldId id="260" r:id="rId7"/>
    <p:sldId id="261" r:id="rId8"/>
    <p:sldId id="263" r:id="rId9"/>
    <p:sldId id="265" r:id="rId10"/>
    <p:sldId id="266" r:id="rId11"/>
    <p:sldId id="267" r:id="rId12"/>
    <p:sldId id="268" r:id="rId13"/>
    <p:sldId id="269" r:id="rId14"/>
    <p:sldId id="270" r:id="rId15"/>
  </p:sldIdLst>
  <p:sldSz cx="10080625" cy="7559675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416" y="-90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8E2DB76-2A9C-44A5-9E42-F4FF62527694}" type="slidenum">
              <a:t>‹#›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1253582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17"/>
            <a:ext cx="5345280" cy="400895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1E57AB97-D0E6-4836-8F1D-BD32F99E33EF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9517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5999" marR="0" lvl="0" indent="-215999" defTabSz="914400" rtl="0" fontAlgn="auto" hangingPunct="0">
      <a:lnSpc>
        <a:spcPct val="100000"/>
      </a:lnSpc>
      <a:spcBef>
        <a:spcPts val="0"/>
      </a:spcBef>
      <a:spcAft>
        <a:spcPts val="0"/>
      </a:spcAft>
      <a:buNone/>
      <a:tabLst/>
      <a:defRPr lang="cs-CZ" sz="2000" b="0" i="0" u="none" strike="noStrike" kern="1200" cap="none" spc="0" baseline="0">
        <a:solidFill>
          <a:srgbClr val="000000"/>
        </a:solidFill>
        <a:uFillTx/>
        <a:latin typeface="Arial" pitchFamily="18"/>
        <a:ea typeface="Microsoft YaHei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ln w="9528">
            <a:solidFill>
              <a:srgbClr val="000000"/>
            </a:solidFill>
            <a:prstDash val="solid"/>
            <a:miter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BF82ED6-E3E3-40BD-B6E1-894DC280E4C5}" type="slidenum">
              <a:t>1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Arial Unicode MS" pitchFamily="2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36" y="5086798"/>
            <a:ext cx="5226116" cy="4811042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36" y="5086798"/>
            <a:ext cx="5226116" cy="4811042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36" y="5086798"/>
            <a:ext cx="5226116" cy="4811042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36" y="5086798"/>
            <a:ext cx="5226116" cy="4811042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36" y="5086798"/>
            <a:ext cx="5226116" cy="4811042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36" y="5086798"/>
            <a:ext cx="5226116" cy="4811042"/>
          </a:xfrm>
        </p:spPr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755641" y="2347923"/>
            <a:ext cx="8569436" cy="1620719"/>
          </a:xfrm>
        </p:spPr>
        <p:txBody>
          <a:bodyPr/>
          <a:lstStyle>
            <a:lvl1pPr>
              <a:buClr>
                <a:srgbClr val="000000"/>
              </a:buClr>
              <a:buChar char=""/>
              <a:defRPr sz="2400" b="1" i="1" kern="0">
                <a:solidFill>
                  <a:srgbClr val="99284C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512719" y="4282921"/>
            <a:ext cx="7056360" cy="1932118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90164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buClr>
                <a:srgbClr val="000000"/>
              </a:buClr>
              <a:buChar char=""/>
              <a:defRPr sz="2400" b="1" i="1" kern="0">
                <a:solidFill>
                  <a:srgbClr val="99284C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title" idx="4294967295"/>
          </p:nvPr>
        </p:nvSpPr>
        <p:spPr>
          <a:xfrm>
            <a:off x="822603" y="2137684"/>
            <a:ext cx="8418240" cy="4762798"/>
          </a:xfrm>
        </p:spPr>
        <p:txBody>
          <a:bodyPr anchor="t" anchorCtr="0"/>
          <a:lstStyle>
            <a:lvl1pPr marL="503998" indent="-431999" algn="l">
              <a:buClr>
                <a:srgbClr val="99284C"/>
              </a:buClr>
              <a:buSzPct val="75000"/>
              <a:buFont typeface="StarSymbol" pitchFamily="2"/>
              <a:buChar char=""/>
              <a:defRPr sz="2400" kern="0">
                <a:solidFill>
                  <a:srgbClr val="333333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326467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797036" y="4857841"/>
            <a:ext cx="8567644" cy="1501920"/>
          </a:xfrm>
        </p:spPr>
        <p:txBody>
          <a:bodyPr anchor="t" anchorCtr="0"/>
          <a:lstStyle>
            <a:lvl1pPr algn="l">
              <a:buClr>
                <a:srgbClr val="000000"/>
              </a:buClr>
              <a:buChar char=""/>
              <a:defRPr sz="4000" b="1" i="1" kern="0">
                <a:solidFill>
                  <a:srgbClr val="99284C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797036" y="3203636"/>
            <a:ext cx="8567644" cy="1654204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88485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buClr>
                <a:srgbClr val="000000"/>
              </a:buClr>
              <a:buChar char=""/>
              <a:defRPr sz="2400" b="1" i="1" kern="0">
                <a:solidFill>
                  <a:srgbClr val="99284C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title" idx="4294967295"/>
          </p:nvPr>
        </p:nvSpPr>
        <p:spPr>
          <a:xfrm>
            <a:off x="822237" y="2138397"/>
            <a:ext cx="4132438" cy="4762442"/>
          </a:xfrm>
        </p:spPr>
        <p:txBody>
          <a:bodyPr anchor="t" anchorCtr="0"/>
          <a:lstStyle>
            <a:lvl1pPr marL="503998" indent="-431999" algn="l">
              <a:buClr>
                <a:srgbClr val="99284C"/>
              </a:buClr>
              <a:buSzPct val="75000"/>
              <a:buFont typeface="StarSymbol" pitchFamily="2"/>
              <a:buChar char=""/>
              <a:defRPr sz="2800" kern="0">
                <a:solidFill>
                  <a:srgbClr val="333333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type="title" idx="4294967295"/>
          </p:nvPr>
        </p:nvSpPr>
        <p:spPr>
          <a:xfrm>
            <a:off x="5106960" y="2138397"/>
            <a:ext cx="4133883" cy="4762442"/>
          </a:xfrm>
        </p:spPr>
        <p:txBody>
          <a:bodyPr anchor="t" anchorCtr="0"/>
          <a:lstStyle>
            <a:lvl1pPr marL="503998" indent="-431999" algn="l">
              <a:buClr>
                <a:srgbClr val="99284C"/>
              </a:buClr>
              <a:buSzPct val="75000"/>
              <a:buFont typeface="StarSymbol" pitchFamily="2"/>
              <a:buChar char=""/>
              <a:defRPr sz="2800" kern="0">
                <a:solidFill>
                  <a:srgbClr val="333333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67986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504721" y="303123"/>
            <a:ext cx="9072722" cy="1258918"/>
          </a:xfrm>
        </p:spPr>
        <p:txBody>
          <a:bodyPr/>
          <a:lstStyle>
            <a:lvl1pPr>
              <a:buClr>
                <a:srgbClr val="000000"/>
              </a:buClr>
              <a:buChar char=""/>
              <a:defRPr sz="2400" b="1" i="1" kern="0">
                <a:solidFill>
                  <a:srgbClr val="99284C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504721" y="1692362"/>
            <a:ext cx="4452844" cy="704883"/>
          </a:xfrm>
        </p:spPr>
        <p:txBody>
          <a:bodyPr anchor="b"/>
          <a:lstStyle>
            <a:lvl1pPr marL="0" indent="0">
              <a:buNone/>
              <a:defRPr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type="title" idx="4294967295"/>
          </p:nvPr>
        </p:nvSpPr>
        <p:spPr>
          <a:xfrm>
            <a:off x="504721" y="2397236"/>
            <a:ext cx="4452844" cy="4356000"/>
          </a:xfrm>
        </p:spPr>
        <p:txBody>
          <a:bodyPr anchor="t" anchorCtr="0"/>
          <a:lstStyle>
            <a:lvl1pPr marL="503998" indent="-431999" algn="l">
              <a:buClr>
                <a:srgbClr val="99284C"/>
              </a:buClr>
              <a:buSzPct val="75000"/>
              <a:buFont typeface="StarSymbol" pitchFamily="2"/>
              <a:buChar char=""/>
              <a:defRPr sz="2400" kern="0">
                <a:solidFill>
                  <a:srgbClr val="333333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3"/>
          </p:nvPr>
        </p:nvSpPr>
        <p:spPr>
          <a:xfrm>
            <a:off x="5121362" y="1692362"/>
            <a:ext cx="4456081" cy="704883"/>
          </a:xfrm>
        </p:spPr>
        <p:txBody>
          <a:bodyPr anchor="b"/>
          <a:lstStyle>
            <a:lvl1pPr marL="0" indent="0">
              <a:buNone/>
              <a:defRPr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 txBox="1">
            <a:spLocks noGrp="1"/>
          </p:cNvSpPr>
          <p:nvPr>
            <p:ph type="title" idx="4294967295"/>
          </p:nvPr>
        </p:nvSpPr>
        <p:spPr>
          <a:xfrm>
            <a:off x="5121362" y="2397236"/>
            <a:ext cx="4456081" cy="4356000"/>
          </a:xfrm>
        </p:spPr>
        <p:txBody>
          <a:bodyPr anchor="t" anchorCtr="0"/>
          <a:lstStyle>
            <a:lvl1pPr marL="503998" indent="-431999" algn="l">
              <a:buClr>
                <a:srgbClr val="99284C"/>
              </a:buClr>
              <a:buSzPct val="75000"/>
              <a:buFont typeface="StarSymbol" pitchFamily="2"/>
              <a:buChar char=""/>
              <a:defRPr sz="2400" kern="0">
                <a:solidFill>
                  <a:srgbClr val="333333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1925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buClr>
                <a:srgbClr val="000000"/>
              </a:buClr>
              <a:buChar char=""/>
              <a:defRPr sz="2400" b="1" i="1" kern="0">
                <a:solidFill>
                  <a:srgbClr val="99284C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329458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503998" y="301322"/>
            <a:ext cx="9072000" cy="1261798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03998" y="1768678"/>
            <a:ext cx="9072000" cy="4988884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7056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504721" y="301678"/>
            <a:ext cx="3316318" cy="1279437"/>
          </a:xfrm>
        </p:spPr>
        <p:txBody>
          <a:bodyPr anchor="b" anchorCtr="0"/>
          <a:lstStyle>
            <a:lvl1pPr algn="l">
              <a:buClr>
                <a:srgbClr val="000000"/>
              </a:buClr>
              <a:buChar char=""/>
              <a:defRPr sz="2000" b="1" i="1" kern="0">
                <a:solidFill>
                  <a:srgbClr val="99284C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title" idx="4294967295"/>
          </p:nvPr>
        </p:nvSpPr>
        <p:spPr>
          <a:xfrm>
            <a:off x="3941640" y="301678"/>
            <a:ext cx="5635803" cy="6451558"/>
          </a:xfrm>
        </p:spPr>
        <p:txBody>
          <a:bodyPr anchor="t" anchorCtr="0"/>
          <a:lstStyle>
            <a:lvl1pPr marL="503998" indent="-431999" algn="l">
              <a:buClr>
                <a:srgbClr val="99284C"/>
              </a:buClr>
              <a:buSzPct val="75000"/>
              <a:buFont typeface="StarSymbol" pitchFamily="2"/>
              <a:buChar char=""/>
              <a:defRPr sz="3200" kern="0">
                <a:solidFill>
                  <a:srgbClr val="333333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504721" y="1581116"/>
            <a:ext cx="3316318" cy="5172120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405221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1976402" y="5291276"/>
            <a:ext cx="6048362" cy="625321"/>
          </a:xfrm>
        </p:spPr>
        <p:txBody>
          <a:bodyPr anchor="b" anchorCtr="0"/>
          <a:lstStyle>
            <a:lvl1pPr algn="l">
              <a:buClr>
                <a:srgbClr val="000000"/>
              </a:buClr>
              <a:buChar char=""/>
              <a:defRPr sz="2000" b="1" i="1" kern="0">
                <a:solidFill>
                  <a:srgbClr val="99284C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 txBox="1">
            <a:spLocks noGrp="1"/>
          </p:cNvSpPr>
          <p:nvPr>
            <p:ph type="title" idx="4294967295"/>
          </p:nvPr>
        </p:nvSpPr>
        <p:spPr>
          <a:xfrm>
            <a:off x="1976402" y="674644"/>
            <a:ext cx="6048362" cy="4537079"/>
          </a:xfrm>
        </p:spPr>
        <p:txBody>
          <a:bodyPr anchor="t"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1976402" y="5916597"/>
            <a:ext cx="6048362" cy="887397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775902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buClr>
                <a:srgbClr val="000000"/>
              </a:buClr>
              <a:buChar char=""/>
              <a:defRPr sz="2400" b="1" i="1" kern="0">
                <a:solidFill>
                  <a:srgbClr val="99284C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1111369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7197836" y="306360"/>
            <a:ext cx="2150997" cy="6594479"/>
          </a:xfrm>
        </p:spPr>
        <p:txBody>
          <a:bodyPr vert="eaVert"/>
          <a:lstStyle>
            <a:lvl1pPr>
              <a:buClr>
                <a:srgbClr val="000000"/>
              </a:buClr>
              <a:buChar char=""/>
              <a:defRPr sz="2400" b="1" i="1" kern="0">
                <a:solidFill>
                  <a:srgbClr val="99284C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741240" y="306360"/>
            <a:ext cx="6303955" cy="6594479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69122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13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0079998" cy="756000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Zástupný symbol pro nadpis 2"/>
          <p:cNvSpPr txBox="1">
            <a:spLocks noGrp="1"/>
          </p:cNvSpPr>
          <p:nvPr>
            <p:ph type="title"/>
          </p:nvPr>
        </p:nvSpPr>
        <p:spPr>
          <a:xfrm>
            <a:off x="740883" y="306717"/>
            <a:ext cx="8607960" cy="113435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ctr" anchorCtr="1" compatLnSpc="1"/>
          <a:lstStyle/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1"/>
          </p:nvPr>
        </p:nvSpPr>
        <p:spPr>
          <a:xfrm>
            <a:off x="822603" y="2137684"/>
            <a:ext cx="8418240" cy="476279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SzPct val="45000"/>
        <a:buFont typeface="StarSymbol"/>
        <a:buChar char="●"/>
        <a:tabLst/>
        <a:defRPr lang="cs-CZ" sz="4400" b="0" i="0" u="none" strike="noStrike" kern="1200" cap="none" spc="0" baseline="0">
          <a:solidFill>
            <a:srgbClr val="000000"/>
          </a:solidFill>
          <a:uFillTx/>
          <a:latin typeface="Arial" pitchFamily="18"/>
          <a:ea typeface="Microsoft YaHei" pitchFamily="2"/>
          <a:cs typeface="Mangal" pitchFamily="2"/>
        </a:defRPr>
      </a:lvl1pPr>
    </p:titleStyle>
    <p:bodyStyle>
      <a:lvl1pPr marL="431999" marR="0" lvl="0" indent="-323999" algn="l" defTabSz="914400" rtl="0" fontAlgn="auto" hangingPunct="0">
        <a:lnSpc>
          <a:spcPct val="100000"/>
        </a:lnSpc>
        <a:spcBef>
          <a:spcPts val="0"/>
        </a:spcBef>
        <a:spcAft>
          <a:spcPts val="1415"/>
        </a:spcAft>
        <a:buClr>
          <a:srgbClr val="99284C"/>
        </a:buClr>
        <a:buSzPct val="45000"/>
        <a:buFont typeface="StarSymbol"/>
        <a:buChar char="●"/>
        <a:tabLst/>
        <a:defRPr lang="cs-CZ" sz="3200" b="0" i="0" u="none" strike="noStrike" kern="1200" cap="none" spc="0" baseline="0">
          <a:solidFill>
            <a:srgbClr val="333333"/>
          </a:solidFill>
          <a:uFillTx/>
          <a:latin typeface="Arial" pitchFamily="18"/>
          <a:ea typeface="Microsoft YaHei" pitchFamily="2"/>
          <a:cs typeface="Mangal" pitchFamily="2"/>
        </a:defRPr>
      </a:lvl1pPr>
      <a:lvl2pPr marL="863998" marR="0" lvl="1" indent="-323999" algn="l" defTabSz="914400" rtl="0" fontAlgn="auto" hangingPunct="1">
        <a:lnSpc>
          <a:spcPct val="100000"/>
        </a:lnSpc>
        <a:spcBef>
          <a:spcPts val="0"/>
        </a:spcBef>
        <a:spcAft>
          <a:spcPts val="1135"/>
        </a:spcAft>
        <a:buClr>
          <a:srgbClr val="99284C"/>
        </a:buClr>
        <a:buSzPct val="45000"/>
        <a:buFont typeface="StarSymbol"/>
        <a:buChar char="●"/>
        <a:tabLst/>
        <a:defRPr lang="cs-CZ" sz="2800" b="0" i="0" u="none" strike="noStrike" kern="1200" cap="none" spc="0" baseline="0">
          <a:solidFill>
            <a:srgbClr val="333333"/>
          </a:solidFill>
          <a:uFillTx/>
          <a:latin typeface="Arial" pitchFamily="18"/>
          <a:ea typeface="Microsoft YaHei" pitchFamily="2"/>
          <a:cs typeface="Mangal" pitchFamily="2"/>
        </a:defRPr>
      </a:lvl2pPr>
      <a:lvl3pPr marL="1295997" marR="0" lvl="2" indent="-287999" algn="l" defTabSz="914400" rtl="0" fontAlgn="auto" hangingPunct="1">
        <a:lnSpc>
          <a:spcPct val="100000"/>
        </a:lnSpc>
        <a:spcBef>
          <a:spcPts val="0"/>
        </a:spcBef>
        <a:spcAft>
          <a:spcPts val="850"/>
        </a:spcAft>
        <a:buClr>
          <a:srgbClr val="99284C"/>
        </a:buClr>
        <a:buSzPct val="75000"/>
        <a:buFont typeface="StarSymbol"/>
        <a:buChar char="–"/>
        <a:tabLst/>
        <a:defRPr lang="cs-CZ" sz="2400" b="0" i="0" u="none" strike="noStrike" kern="1200" cap="none" spc="0" baseline="0">
          <a:solidFill>
            <a:srgbClr val="333333"/>
          </a:solidFill>
          <a:uFillTx/>
          <a:latin typeface="Arial" pitchFamily="18"/>
          <a:ea typeface="Microsoft YaHei" pitchFamily="2"/>
          <a:cs typeface="Mangal" pitchFamily="2"/>
        </a:defRPr>
      </a:lvl3pPr>
      <a:lvl4pPr marL="1727996" marR="0" lvl="3" indent="-215999" algn="l" defTabSz="914400" rtl="0" fontAlgn="auto" hangingPunct="1">
        <a:lnSpc>
          <a:spcPct val="100000"/>
        </a:lnSpc>
        <a:spcBef>
          <a:spcPts val="0"/>
        </a:spcBef>
        <a:spcAft>
          <a:spcPts val="565"/>
        </a:spcAft>
        <a:buClr>
          <a:srgbClr val="99284C"/>
        </a:buClr>
        <a:buSzPct val="45000"/>
        <a:buFont typeface="StarSymbol"/>
        <a:buChar char="●"/>
        <a:tabLst/>
        <a:defRPr lang="cs-CZ" sz="2000" b="0" i="0" u="none" strike="noStrike" kern="1200" cap="none" spc="0" baseline="0">
          <a:solidFill>
            <a:srgbClr val="333333"/>
          </a:solidFill>
          <a:uFillTx/>
          <a:latin typeface="Arial" pitchFamily="18"/>
          <a:ea typeface="Microsoft YaHei" pitchFamily="2"/>
          <a:cs typeface="Mangal" pitchFamily="2"/>
        </a:defRPr>
      </a:lvl4pPr>
      <a:lvl5pPr marL="2159995" marR="0" lvl="4" indent="-215999" algn="l" defTabSz="914400" rtl="0" fontAlgn="auto" hangingPunct="1">
        <a:lnSpc>
          <a:spcPct val="100000"/>
        </a:lnSpc>
        <a:spcBef>
          <a:spcPts val="0"/>
        </a:spcBef>
        <a:spcAft>
          <a:spcPts val="285"/>
        </a:spcAft>
        <a:buClr>
          <a:srgbClr val="99284C"/>
        </a:buClr>
        <a:buSzPct val="75000"/>
        <a:buFont typeface="StarSymbol"/>
        <a:buChar char="–"/>
        <a:tabLst/>
        <a:defRPr lang="cs-CZ" sz="2000" b="0" i="0" u="none" strike="noStrike" kern="1200" cap="none" spc="0" baseline="0">
          <a:solidFill>
            <a:srgbClr val="333333"/>
          </a:solidFill>
          <a:uFillTx/>
          <a:latin typeface="Arial" pitchFamily="18"/>
          <a:ea typeface="Microsoft YaHei" pitchFamily="2"/>
          <a:cs typeface="Mangal" pitchFamily="2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kytky.cz/pictures/L3/kr-106-kytice-40-ks-ruzi.jpghttp:/www.ekytky.cz/pictures/L3/kr-106-kytice-40-ks-ruzi.jpg" TargetMode="Externa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zskunovice.cz/images/2%5B1%5D.-tr--mamince-006.jpg" TargetMode="Externa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morava-live.cz/wp-content/uploads/2012/10/uklizecka.jpg" TargetMode="External"/><Relationship Id="rId2" Type="http://schemas.openxmlformats.org/officeDocument/2006/relationships/hyperlink" Target="http://www.2zskolin.cz/obrazky/as03_04b.jpg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showbiz.cz/public/media/galerie2/andrea_cerna_ordinace_1.JPG" TargetMode="External"/><Relationship Id="rId5" Type="http://schemas.openxmlformats.org/officeDocument/2006/relationships/hyperlink" Target="http://img16.imageshack.us/img16/3670/rousovdotextu.jpg" TargetMode="External"/><Relationship Id="rId4" Type="http://schemas.openxmlformats.org/officeDocument/2006/relationships/hyperlink" Target="http://www.sci.muni.cz/bot_zahr/lidi/Gajzlerova.J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ms.parlamentnilisty.cz/image.ashx?w=410&amp;h=300&amp;f=kadernictvi_960.jpg&amp;id=1840" TargetMode="External"/><Relationship Id="rId2" Type="http://schemas.openxmlformats.org/officeDocument/2006/relationships/hyperlink" Target="http://www.invarena.cz/wp-content/uploads/l%C3%A9ka%C5%99ka-pacientka.jpg" TargetMode="External"/><Relationship Id="rId1" Type="http://schemas.openxmlformats.org/officeDocument/2006/relationships/slideLayout" Target="../slideLayouts/slideLayout3.xml"/><Relationship Id="rId5" Type="http://schemas.openxmlformats.org/officeDocument/2006/relationships/hyperlink" Target="http://www.iprostejov.cz/obrazky/ridicka.JPG" TargetMode="External"/><Relationship Id="rId4" Type="http://schemas.openxmlformats.org/officeDocument/2006/relationships/hyperlink" Target="http://nd01.jxs.cz/935/631/2ca7b64d1d_35918184_o2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kytky.cz/pictures/L2/dk-104-kytice-gerber.jpg" TargetMode="External"/><Relationship Id="rId2" Type="http://schemas.openxmlformats.org/officeDocument/2006/relationships/hyperlink" Target="http://kvetinyexpres.cz/image/cache/data/kytice-usmej-se1-950x950.jpg" TargetMode="Externa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vetinyrozmaryna.cz/upload/kytice_1.jpg" TargetMode="External"/><Relationship Id="rId2" Type="http://schemas.openxmlformats.org/officeDocument/2006/relationships/hyperlink" Target="http://mmetla.files.wordpress.com/2013/03/cokolada.jpg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182389" y="5228776"/>
            <a:ext cx="5960873" cy="11532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6" descr="LOGO_obdelnik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103632" y="589723"/>
            <a:ext cx="3410958" cy="8889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ázek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0227" y="2164083"/>
            <a:ext cx="8144259" cy="26029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cs-CZ" dirty="0" smtClean="0"/>
              <a:t>Prezentace slouží k opakování učiva </a:t>
            </a:r>
            <a:r>
              <a:rPr lang="cs-CZ" smtClean="0"/>
              <a:t>o svátcích.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514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740883" y="690838"/>
            <a:ext cx="8607960" cy="366116"/>
          </a:xfrm>
        </p:spPr>
        <p:txBody>
          <a:bodyPr>
            <a:spAutoFit/>
          </a:bodyPr>
          <a:lstStyle/>
          <a:p>
            <a:pPr lvl="0">
              <a:buNone/>
            </a:pPr>
            <a:r>
              <a:rPr lang="cs-CZ" sz="2400" b="1" i="1" u="sng" kern="0">
                <a:solidFill>
                  <a:srgbClr val="FF420E"/>
                </a:solidFill>
                <a:effectLst>
                  <a:outerShdw dist="17962" dir="2700000">
                    <a:srgbClr val="000000"/>
                  </a:outerShdw>
                </a:effectLst>
                <a:latin typeface="Albany" pitchFamily="34"/>
                <a:ea typeface="Arial Unicode MS" pitchFamily="2"/>
                <a:cs typeface="Tahoma" pitchFamily="2"/>
              </a:rPr>
              <a:t>Den matek.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4294967295"/>
          </p:nvPr>
        </p:nvSpPr>
        <p:spPr>
          <a:xfrm>
            <a:off x="822603" y="2024637"/>
            <a:ext cx="8418240" cy="4989240"/>
          </a:xfrm>
        </p:spPr>
        <p:txBody>
          <a:bodyPr anchor="ctr" anchorCtr="1">
            <a:spAutoFit/>
          </a:bodyPr>
          <a:lstStyle/>
          <a:p>
            <a:endParaRPr lang="cs-CZ"/>
          </a:p>
        </p:txBody>
      </p:sp>
      <p:pic>
        <p:nvPicPr>
          <p:cNvPr id="1026" name="Picture 2" descr="http://www.ekytky.cz/pictures/L3/kr-106-kytice-40-ks-ruz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144" y="2627709"/>
            <a:ext cx="349567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740883" y="690838"/>
            <a:ext cx="8607960" cy="366116"/>
          </a:xfrm>
        </p:spPr>
        <p:txBody>
          <a:bodyPr>
            <a:spAutoFit/>
          </a:bodyPr>
          <a:lstStyle/>
          <a:p>
            <a:pPr lvl="0">
              <a:buNone/>
            </a:pPr>
            <a:r>
              <a:rPr lang="cs-CZ" sz="2400" b="1" i="1" u="sng" kern="0">
                <a:solidFill>
                  <a:srgbClr val="FF420E"/>
                </a:solidFill>
                <a:effectLst>
                  <a:outerShdw dist="17962" dir="2700000">
                    <a:srgbClr val="000000"/>
                  </a:outerShdw>
                </a:effectLst>
                <a:latin typeface="Albany" pitchFamily="34"/>
                <a:ea typeface="Arial Unicode MS" pitchFamily="2"/>
                <a:cs typeface="Tahoma" pitchFamily="2"/>
              </a:rPr>
              <a:t>Den matek se slaví druhou květnovou neděli.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4294967295"/>
          </p:nvPr>
        </p:nvSpPr>
        <p:spPr>
          <a:xfrm>
            <a:off x="822603" y="4273036"/>
            <a:ext cx="8418240" cy="492443"/>
          </a:xfrm>
        </p:spPr>
        <p:txBody>
          <a:bodyPr anchor="ctr" anchorCtr="1">
            <a:spAutoFit/>
          </a:bodyPr>
          <a:lstStyle/>
          <a:p>
            <a:endParaRPr lang="cs-CZ" dirty="0"/>
          </a:p>
        </p:txBody>
      </p:sp>
      <p:pic>
        <p:nvPicPr>
          <p:cNvPr id="2050" name="Picture 2" descr="http://www.zskunovice.cz/images/2%5b1%5d.-tr--mamince-0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4270" y="1763613"/>
            <a:ext cx="5948470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740883" y="690838"/>
            <a:ext cx="8607960" cy="366116"/>
          </a:xfrm>
        </p:spPr>
        <p:txBody>
          <a:bodyPr>
            <a:spAutoFit/>
          </a:bodyPr>
          <a:lstStyle/>
          <a:p>
            <a:pPr lvl="0">
              <a:buNone/>
            </a:pPr>
            <a:r>
              <a:rPr lang="cs-CZ" sz="2400" b="1" i="1" u="sng" kern="0">
                <a:solidFill>
                  <a:srgbClr val="FF420E"/>
                </a:solidFill>
                <a:effectLst>
                  <a:outerShdw dist="17962" dir="2700000">
                    <a:srgbClr val="000000"/>
                  </a:outerShdw>
                </a:effectLst>
                <a:latin typeface="Albany" pitchFamily="34"/>
                <a:ea typeface="Arial Unicode MS" pitchFamily="2"/>
                <a:cs typeface="Tahoma" pitchFamily="2"/>
              </a:rPr>
              <a:t>Jaké povolání má tvoje maminka?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539998" y="1799996"/>
            <a:ext cx="9071643" cy="4989240"/>
          </a:xfrm>
        </p:spPr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200003" y="4859999"/>
            <a:ext cx="2476076" cy="1943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http://morava-live.cz/wp-content/uploads/2012/10/uklizeck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4208" y="4983123"/>
            <a:ext cx="1860798" cy="1860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sci.muni.cz/bot_zahr/lidi/Gajzlerov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98" y="4059345"/>
            <a:ext cx="1847695" cy="2771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img16.imageshack.us/img16/3670/rousovdotextu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7863" y="1547589"/>
            <a:ext cx="4505325" cy="315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www.showbiz.cz/public/media/galerie2/andrea_cerna_ordinace_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58" y="1259557"/>
            <a:ext cx="3215258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740883" y="690838"/>
            <a:ext cx="8607960" cy="366116"/>
          </a:xfrm>
        </p:spPr>
        <p:txBody>
          <a:bodyPr>
            <a:spAutoFit/>
          </a:bodyPr>
          <a:lstStyle/>
          <a:p>
            <a:pPr lvl="0">
              <a:buNone/>
            </a:pPr>
            <a:r>
              <a:rPr lang="cs-CZ" sz="2400" b="1" i="1" u="sng" kern="0">
                <a:solidFill>
                  <a:srgbClr val="FF420E"/>
                </a:solidFill>
                <a:effectLst>
                  <a:outerShdw dist="17962" dir="2700000">
                    <a:srgbClr val="000000"/>
                  </a:outerShdw>
                </a:effectLst>
                <a:latin typeface="Albany" pitchFamily="34"/>
                <a:ea typeface="Arial Unicode MS" pitchFamily="2"/>
                <a:cs typeface="Tahoma" pitchFamily="2"/>
              </a:rPr>
              <a:t>Jaké povolání má tvoje maminka?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822603" y="2137684"/>
            <a:ext cx="8418240" cy="4989240"/>
          </a:xfrm>
        </p:spPr>
        <p:txBody>
          <a:bodyPr>
            <a:spAutoFit/>
          </a:bodyPr>
          <a:lstStyle/>
          <a:p>
            <a:endParaRPr lang="cs-CZ"/>
          </a:p>
        </p:txBody>
      </p:sp>
      <p:pic>
        <p:nvPicPr>
          <p:cNvPr id="4098" name="Picture 2" descr="http://www.invarena.cz/wp-content/uploads/l%C3%A9ka%C5%99ka-pacient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990" y="1622693"/>
            <a:ext cx="447675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encrypted-tbn3.gstatic.com/images?q=tbn:ANd9GcS_LdnTrdeY3PIcWG9yoGtv2xQyt4MxWPvM71abBxjyT2fdpQS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344" y="1614666"/>
            <a:ext cx="3905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nd01.jxs.cz/935/631/2ca7b64d1d_35918184_o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15" y="4189346"/>
            <a:ext cx="4505325" cy="3009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www.iprostejov.cz/obrazky/ridick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448" y="4585546"/>
            <a:ext cx="2995458" cy="2604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740883" y="690838"/>
            <a:ext cx="8607960" cy="366116"/>
          </a:xfrm>
        </p:spPr>
        <p:txBody>
          <a:bodyPr>
            <a:spAutoFit/>
          </a:bodyPr>
          <a:lstStyle/>
          <a:p>
            <a:pPr lvl="0">
              <a:buNone/>
            </a:pPr>
            <a:r>
              <a:rPr lang="cs-CZ" sz="2400" b="1" i="1" u="sng" kern="0">
                <a:solidFill>
                  <a:srgbClr val="FF420E"/>
                </a:solidFill>
                <a:effectLst>
                  <a:outerShdw dist="17962" dir="2700000">
                    <a:srgbClr val="000000"/>
                  </a:outerShdw>
                </a:effectLst>
                <a:latin typeface="Albany" pitchFamily="34"/>
                <a:ea typeface="Arial Unicode MS" pitchFamily="2"/>
                <a:cs typeface="Tahoma" pitchFamily="2"/>
              </a:rPr>
              <a:t>Jakou květinu má maminka nejraději?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822603" y="2137684"/>
            <a:ext cx="8418240" cy="4989240"/>
          </a:xfrm>
        </p:spPr>
        <p:txBody>
          <a:bodyPr>
            <a:spAutoFit/>
          </a:bodyPr>
          <a:lstStyle/>
          <a:p>
            <a:endParaRPr lang="cs-CZ" dirty="0"/>
          </a:p>
        </p:txBody>
      </p:sp>
      <p:pic>
        <p:nvPicPr>
          <p:cNvPr id="5122" name="Picture 2" descr="http://kvetinyexpres.cz/image/cache/data/kytice-usmej-se1-950x9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109" y="2411685"/>
            <a:ext cx="3743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ekytky.cz/pictures/L2/dk-104-kytice-gerb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360" y="2411685"/>
            <a:ext cx="2857500" cy="313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 txBox="1">
            <a:spLocks noGrp="1"/>
          </p:cNvSpPr>
          <p:nvPr>
            <p:ph type="subTitle" idx="4294967295"/>
          </p:nvPr>
        </p:nvSpPr>
        <p:spPr>
          <a:xfrm>
            <a:off x="503998" y="301322"/>
            <a:ext cx="9071643" cy="6456596"/>
          </a:xfrm>
        </p:spPr>
        <p:txBody>
          <a:bodyPr anchor="ctr" anchorCtr="1"/>
          <a:lstStyle/>
          <a:p>
            <a:pPr marL="0" lvl="0" indent="0" algn="ctr">
              <a:spcAft>
                <a:spcPts val="0"/>
              </a:spcAft>
              <a:buNone/>
            </a:pPr>
            <a:r>
              <a:rPr lang="cs-CZ" sz="2400" kern="0">
                <a:solidFill>
                  <a:srgbClr val="0099FF"/>
                </a:solidFill>
                <a:latin typeface="Albany" pitchFamily="34"/>
                <a:ea typeface="Arial Unicode MS" pitchFamily="2"/>
                <a:cs typeface="Tahoma" pitchFamily="2"/>
              </a:rPr>
              <a:t>Já mám mámu nejkrásnější,</a:t>
            </a:r>
          </a:p>
          <a:p>
            <a:pPr marL="0" lvl="0" indent="0" algn="ctr">
              <a:spcAft>
                <a:spcPts val="0"/>
              </a:spcAft>
              <a:buNone/>
            </a:pPr>
            <a:r>
              <a:rPr lang="cs-CZ" sz="2400" kern="0">
                <a:solidFill>
                  <a:srgbClr val="0099FF"/>
                </a:solidFill>
                <a:latin typeface="Albany" pitchFamily="34"/>
                <a:ea typeface="Arial Unicode MS" pitchFamily="2"/>
                <a:cs typeface="Tahoma" pitchFamily="2"/>
              </a:rPr>
              <a:t>v celém světě nejmilejší.</a:t>
            </a:r>
          </a:p>
          <a:p>
            <a:pPr marL="0" lvl="0" indent="0" algn="ctr">
              <a:spcAft>
                <a:spcPts val="0"/>
              </a:spcAft>
              <a:buNone/>
            </a:pPr>
            <a:r>
              <a:rPr lang="cs-CZ" sz="2400" kern="0">
                <a:solidFill>
                  <a:srgbClr val="0099FF"/>
                </a:solidFill>
                <a:latin typeface="Albany" pitchFamily="34"/>
                <a:ea typeface="Arial Unicode MS" pitchFamily="2"/>
                <a:cs typeface="Tahoma" pitchFamily="2"/>
              </a:rPr>
              <a:t>K Svátku matek chci jí přát,</a:t>
            </a:r>
          </a:p>
          <a:p>
            <a:pPr marL="0" lvl="0" indent="0" algn="ctr">
              <a:spcAft>
                <a:spcPts val="0"/>
              </a:spcAft>
              <a:buNone/>
            </a:pPr>
            <a:r>
              <a:rPr lang="cs-CZ" sz="2400" kern="0">
                <a:solidFill>
                  <a:srgbClr val="0099FF"/>
                </a:solidFill>
                <a:latin typeface="Albany" pitchFamily="34"/>
                <a:ea typeface="Arial Unicode MS" pitchFamily="2"/>
                <a:cs typeface="Tahoma" pitchFamily="2"/>
              </a:rPr>
              <a:t>plnou náruč květů dát.</a:t>
            </a:r>
          </a:p>
        </p:txBody>
      </p:sp>
      <p:pic>
        <p:nvPicPr>
          <p:cNvPr id="6146" name="Picture 2" descr="https://encrypted-tbn0.gstatic.com/images?q=tbn:ANd9GcSoFx0bidVdONkzG01FsC_77LvNwg_GmfDB9AEvbIWRoZofjmr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92" y="323453"/>
            <a:ext cx="2942127" cy="2108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www.kvetinyrozmaryna.cz/upload/kytice_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076" y="4618907"/>
            <a:ext cx="3238649" cy="2428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5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 dirty="0"/>
              <a:t>Zdroje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text 6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808064" y="4931965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http://www.ekytky.cz/pictures/L3/kr-106-kytice-40-ks-ruzi.jpg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520950" y="345667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http://www.zskunovice.cz/images/2%5B1%5D.-tr--mamince-006.jpg</a:t>
            </a:r>
          </a:p>
        </p:txBody>
      </p:sp>
    </p:spTree>
    <p:extLst>
      <p:ext uri="{BB962C8B-B14F-4D97-AF65-F5344CB8AC3E}">
        <p14:creationId xmlns:p14="http://schemas.microsoft.com/office/powerpoint/2010/main" val="304602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817804" y="6156101"/>
            <a:ext cx="44969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http://www.2zskolin.cz/obrazky/as03_04b.jpg</a:t>
            </a:r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2817804" y="5219997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http://morava-live.cz/wp-content/uploads/2012/10/uklizecka.jpg</a:t>
            </a:r>
          </a:p>
        </p:txBody>
      </p:sp>
      <p:sp>
        <p:nvSpPr>
          <p:cNvPr id="6" name="Obdélník 5">
            <a:hlinkClick r:id="rId4"/>
          </p:cNvPr>
          <p:cNvSpPr/>
          <p:nvPr/>
        </p:nvSpPr>
        <p:spPr>
          <a:xfrm>
            <a:off x="2817803" y="4103004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http://www.sci.muni.cz/bot_zahr/lidi/Gajzlerova.JPG</a:t>
            </a:r>
          </a:p>
        </p:txBody>
      </p:sp>
      <p:sp>
        <p:nvSpPr>
          <p:cNvPr id="7" name="Obdélník 6">
            <a:hlinkClick r:id="rId5"/>
          </p:cNvPr>
          <p:cNvSpPr/>
          <p:nvPr/>
        </p:nvSpPr>
        <p:spPr>
          <a:xfrm>
            <a:off x="2817802" y="3121711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http://img16.imageshack.us/img16/3670/rousovdotextu.jpg</a:t>
            </a:r>
          </a:p>
        </p:txBody>
      </p:sp>
      <p:sp>
        <p:nvSpPr>
          <p:cNvPr id="8" name="Obdélník 7">
            <a:hlinkClick r:id="rId6"/>
          </p:cNvPr>
          <p:cNvSpPr/>
          <p:nvPr/>
        </p:nvSpPr>
        <p:spPr>
          <a:xfrm>
            <a:off x="2520949" y="212365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http://www.showbiz.cz/public/media/galerie2/andrea_cerna_ordinace_1.JPG</a:t>
            </a:r>
          </a:p>
        </p:txBody>
      </p:sp>
    </p:spTree>
    <p:extLst>
      <p:ext uri="{BB962C8B-B14F-4D97-AF65-F5344CB8AC3E}">
        <p14:creationId xmlns:p14="http://schemas.microsoft.com/office/powerpoint/2010/main" val="3923480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520949" y="1259557"/>
            <a:ext cx="50387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http://www.invarena.cz/wp-content/uploads/l%C3%A9ka%C5%99ka-pacientka.jpg</a:t>
            </a:r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2508829" y="2627709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http://cms.parlamentnilisty.cz/image.ashx?w=410&amp;h=300&amp;f=kadernictvi_960.jpg&amp;id=1840</a:t>
            </a:r>
          </a:p>
        </p:txBody>
      </p:sp>
      <p:sp>
        <p:nvSpPr>
          <p:cNvPr id="6" name="Obdélník 5">
            <a:hlinkClick r:id="rId4"/>
          </p:cNvPr>
          <p:cNvSpPr/>
          <p:nvPr/>
        </p:nvSpPr>
        <p:spPr>
          <a:xfrm>
            <a:off x="2520950" y="345667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http://nd01.jxs.cz/935/631/2ca7b64d1d_35918184_o2.jpg</a:t>
            </a:r>
          </a:p>
        </p:txBody>
      </p:sp>
      <p:sp>
        <p:nvSpPr>
          <p:cNvPr id="7" name="Obdélník 6">
            <a:hlinkClick r:id="rId5"/>
          </p:cNvPr>
          <p:cNvSpPr/>
          <p:nvPr/>
        </p:nvSpPr>
        <p:spPr>
          <a:xfrm>
            <a:off x="2520950" y="4427909"/>
            <a:ext cx="44358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http://www.iprostejov.cz/obrazky/ridicka.JPG</a:t>
            </a:r>
          </a:p>
        </p:txBody>
      </p:sp>
    </p:spTree>
    <p:extLst>
      <p:ext uri="{BB962C8B-B14F-4D97-AF65-F5344CB8AC3E}">
        <p14:creationId xmlns:p14="http://schemas.microsoft.com/office/powerpoint/2010/main" val="23966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304008" y="1115541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http://kvetinyexpres.cz/image/cache/data/kytice-usmej-se1-950x950.jpg</a:t>
            </a:r>
          </a:p>
        </p:txBody>
      </p:sp>
      <p:sp>
        <p:nvSpPr>
          <p:cNvPr id="5" name="Obdélník 4">
            <a:hlinkClick r:id="rId3"/>
          </p:cNvPr>
          <p:cNvSpPr/>
          <p:nvPr/>
        </p:nvSpPr>
        <p:spPr>
          <a:xfrm>
            <a:off x="2159992" y="1907629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http://www.ekytky.cz/pictures/L2/dk-104-kytice-gerber.jpg</a:t>
            </a:r>
          </a:p>
        </p:txBody>
      </p:sp>
    </p:spTree>
    <p:extLst>
      <p:ext uri="{BB962C8B-B14F-4D97-AF65-F5344CB8AC3E}">
        <p14:creationId xmlns:p14="http://schemas.microsoft.com/office/powerpoint/2010/main" val="1673222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Obdélník 4">
            <a:hlinkClick r:id="rId2"/>
          </p:cNvPr>
          <p:cNvSpPr/>
          <p:nvPr/>
        </p:nvSpPr>
        <p:spPr>
          <a:xfrm>
            <a:off x="2520949" y="140357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http://mmetla.files.wordpress.com/2013/03/cokolada.jpg</a:t>
            </a:r>
          </a:p>
        </p:txBody>
      </p:sp>
      <p:sp>
        <p:nvSpPr>
          <p:cNvPr id="6" name="Obdélník 5">
            <a:hlinkClick r:id="rId3"/>
          </p:cNvPr>
          <p:cNvSpPr/>
          <p:nvPr/>
        </p:nvSpPr>
        <p:spPr>
          <a:xfrm>
            <a:off x="2520950" y="2627709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http://www.kvetinyrozmaryna.cz/upload/kytice_1.jpg</a:t>
            </a:r>
          </a:p>
        </p:txBody>
      </p:sp>
    </p:spTree>
    <p:extLst>
      <p:ext uri="{BB962C8B-B14F-4D97-AF65-F5344CB8AC3E}">
        <p14:creationId xmlns:p14="http://schemas.microsoft.com/office/powerpoint/2010/main" val="298587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s novelty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111</Words>
  <Application>Microsoft Office PowerPoint</Application>
  <PresentationFormat>Vlastní</PresentationFormat>
  <Paragraphs>27</Paragraphs>
  <Slides>14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prs novelty</vt:lpstr>
      <vt:lpstr>Prezentace aplikace PowerPoint</vt:lpstr>
      <vt:lpstr>Prezentace aplikace PowerPoint</vt:lpstr>
      <vt:lpstr>Den matek.</vt:lpstr>
      <vt:lpstr>Den matek se slaví druhou květnovou neděli.</vt:lpstr>
      <vt:lpstr>Jaké povolání má tvoje maminka?</vt:lpstr>
      <vt:lpstr>Jaké povolání má tvoje maminka?</vt:lpstr>
      <vt:lpstr>Jakou květinu má maminka nejraději?</vt:lpstr>
      <vt:lpstr>Prezentace aplikace PowerPoint</vt:lpstr>
      <vt:lpstr>Zdroje: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Den matek.</dc:title>
  <dc:creator>Luďka Pavlíková</dc:creator>
  <cp:lastModifiedBy>Pavlíkova Luďka</cp:lastModifiedBy>
  <cp:revision>11</cp:revision>
  <dcterms:created xsi:type="dcterms:W3CDTF">2012-02-21T14:15:38Z</dcterms:created>
  <dcterms:modified xsi:type="dcterms:W3CDTF">2013-05-16T14:48:07Z</dcterms:modified>
</cp:coreProperties>
</file>