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68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16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2134097-D079-45BF-A81F-898E748B862C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959216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FAEC123C-A496-4777-8EB3-DEC3EEB5320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910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18AE299-8C15-4BE7-A09A-85449DEB2AD8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481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641" y="2347923"/>
            <a:ext cx="8569436" cy="1620719"/>
          </a:xfrm>
        </p:spPr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719" y="4282921"/>
            <a:ext cx="7056360" cy="1932118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4294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740883" y="2101684"/>
            <a:ext cx="8608317" cy="4762798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24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6517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97036" y="4857841"/>
            <a:ext cx="8567644" cy="1501920"/>
          </a:xfrm>
        </p:spPr>
        <p:txBody>
          <a:bodyPr anchor="t" anchorCtr="0"/>
          <a:lstStyle>
            <a:lvl1pPr algn="l">
              <a:buClr>
                <a:srgbClr val="000000"/>
              </a:buClr>
              <a:buChar char=""/>
              <a:defRPr sz="40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97036" y="3203636"/>
            <a:ext cx="8567644" cy="1654204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88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741240" y="2101684"/>
            <a:ext cx="4227481" cy="4762442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28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121362" y="2101684"/>
            <a:ext cx="4227481" cy="4762442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28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368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21" y="303123"/>
            <a:ext cx="9072722" cy="1258918"/>
          </a:xfrm>
        </p:spPr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4721" y="1692362"/>
            <a:ext cx="4452844" cy="704883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04721" y="2397236"/>
            <a:ext cx="4452844" cy="4356000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24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21362" y="1692362"/>
            <a:ext cx="4456081" cy="704883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5121362" y="2397236"/>
            <a:ext cx="4456081" cy="4356000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24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97037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27817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30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21" y="301678"/>
            <a:ext cx="3316318" cy="1279437"/>
          </a:xfrm>
        </p:spPr>
        <p:txBody>
          <a:bodyPr anchor="b" anchorCtr="0"/>
          <a:lstStyle>
            <a:lvl1pPr algn="l">
              <a:buClr>
                <a:srgbClr val="000000"/>
              </a:buClr>
              <a:buChar char=""/>
              <a:defRPr sz="20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941640" y="301678"/>
            <a:ext cx="5635803" cy="6451558"/>
          </a:xfrm>
        </p:spPr>
        <p:txBody>
          <a:bodyPr anchor="t" anchorCtr="0"/>
          <a:lstStyle>
            <a:lvl1pPr marL="431999" indent="-323999" algn="l">
              <a:buClr>
                <a:srgbClr val="0E594D"/>
              </a:buClr>
              <a:defRPr sz="3200" kern="0"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504721" y="1581116"/>
            <a:ext cx="3316318" cy="517212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3559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976402" y="5291276"/>
            <a:ext cx="6048362" cy="625321"/>
          </a:xfrm>
        </p:spPr>
        <p:txBody>
          <a:bodyPr anchor="b" anchorCtr="0"/>
          <a:lstStyle>
            <a:lvl1pPr algn="l">
              <a:buClr>
                <a:srgbClr val="000000"/>
              </a:buClr>
              <a:buChar char=""/>
              <a:defRPr sz="20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976402" y="674644"/>
            <a:ext cx="6048362" cy="4537079"/>
          </a:xfrm>
        </p:spPr>
        <p:txBody>
          <a:bodyPr anchor="t"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976402" y="5916597"/>
            <a:ext cx="6048362" cy="88739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0549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84272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197836" y="555479"/>
            <a:ext cx="2150997" cy="6308637"/>
          </a:xfrm>
        </p:spPr>
        <p:txBody>
          <a:bodyPr vert="eaVert"/>
          <a:lstStyle>
            <a:lvl1pPr>
              <a:buClr>
                <a:srgbClr val="000000"/>
              </a:buClr>
              <a:buChar char=""/>
              <a:defRPr sz="2400" b="1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741240" y="555479"/>
            <a:ext cx="6303955" cy="63086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47002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5362" y="1893960"/>
            <a:ext cx="9675001" cy="5666399"/>
          </a:xfrm>
          <a:prstGeom prst="rect">
            <a:avLst/>
          </a:prstGeom>
          <a:solidFill>
            <a:srgbClr val="DDDDDD"/>
          </a:solidFill>
          <a:ln w="25557">
            <a:solidFill>
              <a:srgbClr val="C0C0C0"/>
            </a:solidFill>
            <a:prstDash val="solid"/>
          </a:ln>
        </p:spPr>
        <p:txBody>
          <a:bodyPr vert="horz" wrap="square" lIns="0" tIns="0" rIns="0" bIns="0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nadpis 2"/>
          <p:cNvSpPr txBox="1">
            <a:spLocks noGrp="1"/>
          </p:cNvSpPr>
          <p:nvPr>
            <p:ph type="title"/>
          </p:nvPr>
        </p:nvSpPr>
        <p:spPr>
          <a:xfrm>
            <a:off x="740883" y="555479"/>
            <a:ext cx="8608317" cy="12625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740883" y="2101684"/>
            <a:ext cx="8608317" cy="4762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181801" cy="918715"/>
          </a:xfrm>
          <a:prstGeom prst="rect">
            <a:avLst/>
          </a:prstGeom>
          <a:solidFill>
            <a:srgbClr val="125C8D"/>
          </a:solidFill>
          <a:ln w="25557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2381399"/>
            <a:ext cx="181801" cy="918715"/>
          </a:xfrm>
          <a:prstGeom prst="rect">
            <a:avLst/>
          </a:prstGeom>
          <a:solidFill>
            <a:srgbClr val="125C8D"/>
          </a:solidFill>
          <a:ln w="25557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1168557"/>
            <a:ext cx="181801" cy="918715"/>
          </a:xfrm>
          <a:prstGeom prst="rect">
            <a:avLst/>
          </a:prstGeom>
          <a:solidFill>
            <a:srgbClr val="125C8D"/>
          </a:solidFill>
          <a:ln w="25557">
            <a:solidFill>
              <a:srgbClr val="385D8A"/>
            </a:solidFill>
            <a:prstDash val="solid"/>
          </a:ln>
        </p:spPr>
        <p:txBody>
          <a:bodyPr vert="horz" wrap="square" lIns="0" tIns="0" rIns="0" bIns="0" anchor="ctr" anchorCtr="1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1pPr>
    </p:titleStyle>
    <p:bodyStyle>
      <a:lvl1pPr marL="431999" marR="0" lvl="0" indent="-323999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Clr>
          <a:srgbClr val="0E594D"/>
        </a:buClr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Clr>
          <a:srgbClr val="000000"/>
        </a:buClr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Clr>
          <a:srgbClr val="000000"/>
        </a:buClr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Clr>
          <a:srgbClr val="000000"/>
        </a:buClr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Clr>
          <a:srgbClr val="000000"/>
        </a:buClr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dinyeshop.cz/fotky26344/fotos/_vyrn_759H7005B_V.jpg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dinky-eshop.eu/fotky9735/fotos/_vyrn_58251532_001.jpg" TargetMode="External"/><Relationship Id="rId2" Type="http://schemas.openxmlformats.org/officeDocument/2006/relationships/hyperlink" Target="http://i922.photobucket.com/albums/ad69/serialstv/gw-2000bd-1a_big.jpg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teostanice.eu/inshop/pictures/store/672320.jpg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stanice.com/fotky295/fotos/gen320/gen__vyr_898bateriovy-mp3-budik-jvd-sr92-2-1OV.jpg" TargetMode="External"/><Relationship Id="rId2" Type="http://schemas.openxmlformats.org/officeDocument/2006/relationships/hyperlink" Target="http://www.ikea.com/cz/cs/images/products/dekad-budik__0110719_PE262840_S4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bazar.cz/pictures/pics/nastenne-slunecni-hodiny-apollon-9020943.jpg" TargetMode="External"/><Relationship Id="rId2" Type="http://schemas.openxmlformats.org/officeDocument/2006/relationships/hyperlink" Target="http://oko.yin.cz/14/slunecni-hodiny/slunecni-hodiny.jpg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dinyeshop.cz/fotky26344/fotos/_vyrn_715HJ17-035_V.jpg" TargetMode="External"/><Relationship Id="rId2" Type="http://schemas.openxmlformats.org/officeDocument/2006/relationships/hyperlink" Target="http://www.ges.cz/images/pictures/r/rct680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dinky-klenoty.cz/data/imgs/0173549l.jpg" TargetMode="External"/><Relationship Id="rId2" Type="http://schemas.openxmlformats.org/officeDocument/2006/relationships/hyperlink" Target="http://www.krasneveci.cz/1352-1505-thickbox/kyvadlove-hodiny-hp367d4.jpg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chynskedoplnky.cz/upload/shop/11/15274/201376.jpg" TargetMode="External"/><Relationship Id="rId2" Type="http://schemas.openxmlformats.org/officeDocument/2006/relationships/hyperlink" Target="http://upload.wikimedia.org/wikipedia/commons/thumb/f/f6/Wooden_hourglass_2.jpg/220px-Wooden_hourglass_2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sportovni-hodinky-panske-damske.eod.cz/editor/image/eshop_products/HOD-stopky-olympia-90036_35203_1_l.jpg" TargetMode="External"/><Relationship Id="rId2" Type="http://schemas.openxmlformats.org/officeDocument/2006/relationships/hyperlink" Target="http://img37.imageshack.us/img37/7954/stopky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unavut.cz/zbozi/601024_big.pn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zsky.cz/orloj/prazsky-staromestsky-orloj.jpg" TargetMode="External"/><Relationship Id="rId2" Type="http://schemas.openxmlformats.org/officeDocument/2006/relationships/hyperlink" Target="http://upload.wikimedia.org/wikipedia/commons/thumb/d/d2/Orloj-AstronomicalDial.jpg/220px-Orloj-AstronomicalDial.jpg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lato-starozitnosti.cz/media/gallery/show/dsc_5729.jpg" TargetMode="External"/><Relationship Id="rId2" Type="http://schemas.openxmlformats.org/officeDocument/2006/relationships/hyperlink" Target="http://www.zdarma-bazar.cz/fotky/2011-09-04/1315146274-15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02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dirty="0" smtClean="0"/>
              <a:t>Prezentace slouží k seznámení žáků </a:t>
            </a:r>
            <a:r>
              <a:rPr lang="cs-CZ" smtClean="0"/>
              <a:t>s učivem o čase.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13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51682" y="952201"/>
            <a:ext cx="8608317" cy="609840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Hodiny.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03998" y="1769043"/>
            <a:ext cx="9071643" cy="4989240"/>
          </a:xfrm>
        </p:spPr>
        <p:txBody>
          <a:bodyPr anchor="ctr" anchorCtr="1">
            <a:spAutoFit/>
          </a:bodyPr>
          <a:lstStyle/>
          <a:p>
            <a:endParaRPr lang="cs-CZ"/>
          </a:p>
        </p:txBody>
      </p:sp>
      <p:pic>
        <p:nvPicPr>
          <p:cNvPr id="1026" name="Picture 2" descr="http://www.hodinyeshop.cz/fotky26344/fotos/_vyrn_759H7005B_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112" y="2339677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799996" y="2159995"/>
            <a:ext cx="2880003" cy="3780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759997" y="1799996"/>
            <a:ext cx="2880003" cy="41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odnadpis 3"/>
          <p:cNvSpPr txBox="1">
            <a:spLocks noGrp="1"/>
          </p:cNvSpPr>
          <p:nvPr>
            <p:ph type="subTitle" idx="4294967295"/>
          </p:nvPr>
        </p:nvSpPr>
        <p:spPr>
          <a:xfrm>
            <a:off x="740883" y="1988637"/>
            <a:ext cx="8608317" cy="4989240"/>
          </a:xfrm>
        </p:spPr>
        <p:txBody>
          <a:bodyPr anchor="ctr" anchorCtr="1">
            <a:spAutoFit/>
          </a:bodyPr>
          <a:lstStyle/>
          <a:p>
            <a:endParaRPr lang="cs-CZ" dirty="0"/>
          </a:p>
        </p:txBody>
      </p:sp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Náramkové hodinky.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Digitální hodiny.</a:t>
            </a:r>
          </a:p>
        </p:txBody>
      </p:sp>
      <p:pic>
        <p:nvPicPr>
          <p:cNvPr id="3074" name="Picture 2" descr="http://www.meteostanice.eu/inshop/pictures/store/6723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88" y="2627709"/>
            <a:ext cx="40957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Budíky.</a:t>
            </a:r>
          </a:p>
        </p:txBody>
      </p:sp>
      <p:pic>
        <p:nvPicPr>
          <p:cNvPr id="4098" name="Picture 2" descr="http://www.ikea.com/cz/cs/images/products/dekad-budik__0110719_PE262840_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72" y="2555701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meteostanice.com/fotky295/fotos/gen320/gen__vyr_898bateriovy-mp3-budik-jvd-sr92-2-1O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00" y="2555701"/>
            <a:ext cx="2592288" cy="375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 txBox="1">
            <a:spLocks noGrp="1"/>
          </p:cNvSpPr>
          <p:nvPr>
            <p:ph type="title" idx="4294967295"/>
          </p:nvPr>
        </p:nvSpPr>
        <p:spPr>
          <a:xfrm>
            <a:off x="571682" y="539998"/>
            <a:ext cx="8608317" cy="1262521"/>
          </a:xfrm>
        </p:spPr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Sluneční hodiny</a:t>
            </a:r>
            <a:r>
              <a:rPr lang="cs-CZ" sz="4000" b="1" kern="0">
                <a:solidFill>
                  <a:srgbClr val="FF0000"/>
                </a:solidFill>
                <a:latin typeface="Albany" pitchFamily="34"/>
                <a:ea typeface="Arial Unicode MS" pitchFamily="2"/>
                <a:cs typeface="Tahoma" pitchFamily="2"/>
              </a:rPr>
              <a:t>.</a:t>
            </a:r>
          </a:p>
        </p:txBody>
      </p:sp>
      <p:pic>
        <p:nvPicPr>
          <p:cNvPr id="5122" name="Picture 2" descr="http://oko.yin.cz/14/slunecni-hodiny/slunecni-hodi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3" y="2456938"/>
            <a:ext cx="3883608" cy="361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i-bazar.cz/pictures/pics/nastenne-slunecni-hodiny-apollon-90209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460" y="2483693"/>
            <a:ext cx="4752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Nástěnné hodiny.</a:t>
            </a:r>
          </a:p>
        </p:txBody>
      </p:sp>
      <p:pic>
        <p:nvPicPr>
          <p:cNvPr id="6146" name="Picture 2" descr="http://www.ges.cz/images/pictures/r/rct6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96" y="2483693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hodinyeshop.cz/fotky26344/fotos/_vyrn_715HJ17-035_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392" y="2483692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6436" y="1457279"/>
            <a:ext cx="4320000" cy="52027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Nadpis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Kyvadlové hodiny.</a:t>
            </a:r>
          </a:p>
        </p:txBody>
      </p:sp>
      <p:pic>
        <p:nvPicPr>
          <p:cNvPr id="7172" name="Picture 4" descr="https://encrypted-tbn2.gstatic.com/images?q=tbn:ANd9GcT7zUbuVLaOf8MxKOp8Yeb7ljWJHiqJYMCnwerYa0G1EqnROnI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368" y="2186974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71960" y="2484169"/>
            <a:ext cx="2159995" cy="3960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36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Přesýpací hodiny.</a:t>
            </a:r>
          </a:p>
        </p:txBody>
      </p:sp>
      <p:pic>
        <p:nvPicPr>
          <p:cNvPr id="8196" name="Picture 4" descr="https://encrypted-tbn2.gstatic.com/images?q=tbn:ANd9GcRVU6HB-invreqXKSAPA-PnvpNIT3CmUBeZSVvtUCybOTDdv5T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328" y="2483693"/>
            <a:ext cx="42672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rázek 1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137754" y="1768678"/>
            <a:ext cx="3804480" cy="4988884"/>
          </a:xfrm>
        </p:spPr>
      </p:pic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/>
          <a:p>
            <a:pPr lvl="0">
              <a:buNone/>
            </a:pPr>
            <a:r>
              <a:rPr lang="cs-CZ" b="1" u="sng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</a:rPr>
              <a:t>Stopky</a:t>
            </a:r>
            <a:r>
              <a:rPr lang="cs-CZ"/>
              <a:t>.</a:t>
            </a:r>
          </a:p>
        </p:txBody>
      </p:sp>
      <p:pic>
        <p:nvPicPr>
          <p:cNvPr id="9220" name="Picture 4" descr="https://encrypted-tbn0.gstatic.com/images?q=tbn:ANd9GcQRQ25UdT6nKwN3nxIVd4g59xa6fZKIBgkYtogFG_A4npaPJ-m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267669"/>
            <a:ext cx="25241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encrypted-tbn3.gstatic.com/images?q=tbn:ANd9GcQAixFMmMOYa9fpEIAKUP2jbN1NOAsl6Vl5UOYwFZFTBHG7GIF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932" y="2411685"/>
            <a:ext cx="2879775" cy="287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Orloj.</a:t>
            </a:r>
          </a:p>
        </p:txBody>
      </p:sp>
      <p:pic>
        <p:nvPicPr>
          <p:cNvPr id="10242" name="Picture 2" descr="http://upload.wikimedia.org/wikipedia/commons/thumb/d/d2/Orloj-AstronomicalDial.jpg/220px-Orloj-AstronomicalDi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2502612"/>
            <a:ext cx="3312368" cy="325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prazsky.cz/orloj/prazsky-staromestsky-orloj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080" y="2411685"/>
            <a:ext cx="2780645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 txBox="1">
            <a:spLocks noGrp="1"/>
          </p:cNvSpPr>
          <p:nvPr>
            <p:ph type="title" idx="4294967295"/>
          </p:nvPr>
        </p:nvSpPr>
        <p:spPr>
          <a:xfrm>
            <a:off x="179999" y="539998"/>
            <a:ext cx="8608317" cy="1262521"/>
          </a:xfrm>
        </p:spPr>
        <p:txBody>
          <a:bodyPr/>
          <a:lstStyle/>
          <a:p>
            <a:pPr lvl="0">
              <a:buNone/>
            </a:pPr>
            <a:r>
              <a:rPr lang="cs-CZ" sz="4000" b="1" u="sng" kern="0">
                <a:solidFill>
                  <a:srgbClr val="FF0000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Starožitné hodiny.</a:t>
            </a:r>
          </a:p>
        </p:txBody>
      </p:sp>
      <p:pic>
        <p:nvPicPr>
          <p:cNvPr id="11266" name="Picture 2" descr="http://www.zdarma-bazar.cz/fotky/2011-09-04/1315146274-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44" y="2411685"/>
            <a:ext cx="24384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encrypted-tbn0.gstatic.com/images?q=tbn:ANd9GcREOTJmSiz1miCKmEyGkwiy8rNJQ0qfjKoqNi9PXd4HN3czqYcfC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24" y="2411684"/>
            <a:ext cx="28098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503808" y="683493"/>
            <a:ext cx="8567644" cy="1501920"/>
          </a:xfrm>
        </p:spPr>
        <p:txBody>
          <a:bodyPr/>
          <a:lstStyle/>
          <a:p>
            <a:pPr lvl="0"/>
            <a:r>
              <a:rPr lang="cs-CZ" dirty="0"/>
              <a:t>Zdroje: </a:t>
            </a:r>
          </a:p>
        </p:txBody>
      </p:sp>
      <p:sp>
        <p:nvSpPr>
          <p:cNvPr id="3" name="Zástupný symbol pro text 4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7555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http://www.hodinyeshop.cz/fotky26344/fotos/_vyrn_759H7005B_V.jpg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25557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http://i922.photobucket.com/albums/ad69/serialstv/gw-2000bd-1a_big.jpg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91805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http://www.hodinky-eshop.eu/fotky9735/fotos/_vyrn_58251532_001.jpg</a:t>
            </a:r>
          </a:p>
        </p:txBody>
      </p:sp>
    </p:spTree>
    <p:extLst>
      <p:ext uri="{BB962C8B-B14F-4D97-AF65-F5344CB8AC3E}">
        <p14:creationId xmlns:p14="http://schemas.microsoft.com/office/powerpoint/2010/main" val="162749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16078" y="169160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http://www.meteostanice.eu/inshop/pictures/store/672320.jpg</a:t>
            </a:r>
          </a:p>
        </p:txBody>
      </p:sp>
    </p:spTree>
    <p:extLst>
      <p:ext uri="{BB962C8B-B14F-4D97-AF65-F5344CB8AC3E}">
        <p14:creationId xmlns:p14="http://schemas.microsoft.com/office/powerpoint/2010/main" val="236722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226766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http://www.ikea.com/cz/cs/images/products/dekad-budik__0110719_PE262840_S4.JPG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31817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http://www.meteostanice.com/fotky295/fotos/gen320/gen__vyr_898bateriovy-mp3-budik-jvd-sr92-2-1OV.jpg</a:t>
            </a:r>
          </a:p>
        </p:txBody>
      </p:sp>
    </p:spTree>
    <p:extLst>
      <p:ext uri="{BB962C8B-B14F-4D97-AF65-F5344CB8AC3E}">
        <p14:creationId xmlns:p14="http://schemas.microsoft.com/office/powerpoint/2010/main" val="36006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248369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http://oko.yin.cz/14/slunecni-hodiny/slunecni-hodiny.jpg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http://www.i-bazar.cz/pictures/pics/nastenne-slunecni-hodiny-apollon-9020943.jpg</a:t>
            </a:r>
          </a:p>
        </p:txBody>
      </p:sp>
    </p:spTree>
    <p:extLst>
      <p:ext uri="{BB962C8B-B14F-4D97-AF65-F5344CB8AC3E}">
        <p14:creationId xmlns:p14="http://schemas.microsoft.com/office/powerpoint/2010/main" val="198517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680756" y="3595172"/>
            <a:ext cx="471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http://www.ges.cz/images/pictures/r/rct680.jpg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43559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http://www.hodinyeshop.cz/fotky26344/fotos/_vyrn_715HJ17-035_V.jpg</a:t>
            </a:r>
          </a:p>
        </p:txBody>
      </p:sp>
    </p:spTree>
    <p:extLst>
      <p:ext uri="{BB962C8B-B14F-4D97-AF65-F5344CB8AC3E}">
        <p14:creationId xmlns:p14="http://schemas.microsoft.com/office/powerpoint/2010/main" val="233418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04638" y="248369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http://www.krasneveci.cz/1352-1505-thickbox/kyvadlove-hodiny-hp367d4.jpg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http://www.hodinky-klenoty.cz/data/imgs/0173549l.jpg</a:t>
            </a:r>
          </a:p>
        </p:txBody>
      </p:sp>
    </p:spTree>
    <p:extLst>
      <p:ext uri="{BB962C8B-B14F-4D97-AF65-F5344CB8AC3E}">
        <p14:creationId xmlns:p14="http://schemas.microsoft.com/office/powerpoint/2010/main" val="44116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331817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http://upload.wikimedia.org/wikipedia/commons/thumb/f/f6/Wooden_hourglass_2.jpg/220px-Wooden_hourglass_2.jpg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664048" y="44999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http://www.kuchynskedoplnky.cz/upload/shop/11/15274/201376.jpg</a:t>
            </a:r>
          </a:p>
        </p:txBody>
      </p:sp>
    </p:spTree>
    <p:extLst>
      <p:ext uri="{BB962C8B-B14F-4D97-AF65-F5344CB8AC3E}">
        <p14:creationId xmlns:p14="http://schemas.microsoft.com/office/powerpoint/2010/main" val="113646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02439" y="2699717"/>
            <a:ext cx="5075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http://img37.imageshack.us/img37/7954/stopky.jpg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02439" y="1475581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http://sportovni-hodinky-panske-damske.eod.cz/editor/image/eshop_products/HOD-stopky-olympia-90036_35203_1_l.jpg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766068" y="3595172"/>
            <a:ext cx="4548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http://www.nunavut.cz/zbozi/601024_big.png</a:t>
            </a:r>
          </a:p>
        </p:txBody>
      </p:sp>
    </p:spTree>
    <p:extLst>
      <p:ext uri="{BB962C8B-B14F-4D97-AF65-F5344CB8AC3E}">
        <p14:creationId xmlns:p14="http://schemas.microsoft.com/office/powerpoint/2010/main" val="12663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331817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http://upload.wikimedia.org/wikipedia/commons/thumb/d/d2/Orloj-AstronomicalDial.jpg/220px-Orloj-AstronomicalDial.jpg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49" y="457192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http://www.prazsky.cz/orloj/prazsky-staromestsky-orloj.jpg</a:t>
            </a:r>
          </a:p>
        </p:txBody>
      </p:sp>
    </p:spTree>
    <p:extLst>
      <p:ext uri="{BB962C8B-B14F-4D97-AF65-F5344CB8AC3E}">
        <p14:creationId xmlns:p14="http://schemas.microsoft.com/office/powerpoint/2010/main" val="21982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26997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http://www.zdarma-bazar.cz/fotky/2011-09-04/1315146274-15.jpg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http://www.zlato-starozitnosti.cz/media/gallery/show/dsc_5729.jpg</a:t>
            </a:r>
          </a:p>
        </p:txBody>
      </p:sp>
    </p:spTree>
    <p:extLst>
      <p:ext uri="{BB962C8B-B14F-4D97-AF65-F5344CB8AC3E}">
        <p14:creationId xmlns:p14="http://schemas.microsoft.com/office/powerpoint/2010/main" val="49971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lyt coo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115</Words>
  <Application>Microsoft Office PowerPoint</Application>
  <PresentationFormat>Vlastní</PresentationFormat>
  <Paragraphs>35</Paragraphs>
  <Slides>24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lyt cool</vt:lpstr>
      <vt:lpstr>Prezentace aplikace PowerPoint</vt:lpstr>
      <vt:lpstr>Prezentace aplikace PowerPoint</vt:lpstr>
      <vt:lpstr>Hodiny.</vt:lpstr>
      <vt:lpstr>Náramkové hodinky.</vt:lpstr>
      <vt:lpstr>Digitální hodiny.</vt:lpstr>
      <vt:lpstr>Budíky.</vt:lpstr>
      <vt:lpstr>Sluneční hodiny.</vt:lpstr>
      <vt:lpstr>Nástěnné hodiny.</vt:lpstr>
      <vt:lpstr>Kyvadlové hodiny.</vt:lpstr>
      <vt:lpstr>Přesýpací hodiny.</vt:lpstr>
      <vt:lpstr>Stopky.</vt:lpstr>
      <vt:lpstr>Orloj.</vt:lpstr>
      <vt:lpstr>Starožitné hodiny.</vt:lpstr>
      <vt:lpstr>Zdroje: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Hodiny.</dc:title>
  <dc:creator>Luďka Pavlíková</dc:creator>
  <cp:lastModifiedBy>Pavlíkova Luďka</cp:lastModifiedBy>
  <cp:revision>11</cp:revision>
  <dcterms:created xsi:type="dcterms:W3CDTF">2012-02-21T09:12:06Z</dcterms:created>
  <dcterms:modified xsi:type="dcterms:W3CDTF">2013-05-16T16:06:34Z</dcterms:modified>
</cp:coreProperties>
</file>