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wdp" ContentType="image/vnd.ms-photo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40" r:id="rId1"/>
  </p:sldMasterIdLst>
  <p:sldIdLst>
    <p:sldId id="271" r:id="rId2"/>
    <p:sldId id="273" r:id="rId3"/>
    <p:sldId id="265" r:id="rId4"/>
    <p:sldId id="266" r:id="rId5"/>
    <p:sldId id="274" r:id="rId6"/>
    <p:sldId id="267" r:id="rId7"/>
    <p:sldId id="268" r:id="rId8"/>
    <p:sldId id="276" r:id="rId9"/>
    <p:sldId id="269" r:id="rId10"/>
    <p:sldId id="270" r:id="rId11"/>
    <p:sldId id="263" r:id="rId12"/>
    <p:sldId id="256" r:id="rId13"/>
    <p:sldId id="257" r:id="rId14"/>
    <p:sldId id="258" r:id="rId15"/>
    <p:sldId id="259" r:id="rId16"/>
    <p:sldId id="260" r:id="rId17"/>
    <p:sldId id="261" r:id="rId18"/>
    <p:sldId id="262" r:id="rId19"/>
    <p:sldId id="278" r:id="rId20"/>
    <p:sldId id="272" r:id="rId21"/>
    <p:sldId id="275" r:id="rId22"/>
    <p:sldId id="277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A5EBE-8A64-491F-9256-4567A00E619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B3749-14A9-4E42-AFF6-5F490042F8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A5EBE-8A64-491F-9256-4567A00E619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B3749-14A9-4E42-AFF6-5F490042F8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A5EBE-8A64-491F-9256-4567A00E619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B3749-14A9-4E42-AFF6-5F490042F8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A5EBE-8A64-491F-9256-4567A00E619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B3749-14A9-4E42-AFF6-5F490042F8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A5EBE-8A64-491F-9256-4567A00E619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B3749-14A9-4E42-AFF6-5F490042F8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A5EBE-8A64-491F-9256-4567A00E619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B3749-14A9-4E42-AFF6-5F490042F8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A5EBE-8A64-491F-9256-4567A00E619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B3749-14A9-4E42-AFF6-5F490042F8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A5EBE-8A64-491F-9256-4567A00E619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B3749-14A9-4E42-AFF6-5F490042F8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A5EBE-8A64-491F-9256-4567A00E619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B3749-14A9-4E42-AFF6-5F490042F8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A5EBE-8A64-491F-9256-4567A00E619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B3749-14A9-4E42-AFF6-5F490042F8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A5EBE-8A64-491F-9256-4567A00E619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B3749-14A9-4E42-AFF6-5F490042F8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68A5EBE-8A64-491F-9256-4567A00E619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31B3749-14A9-4E42-AFF6-5F490042F8A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41" r:id="rId1"/>
    <p:sldLayoutId id="2147484142" r:id="rId2"/>
    <p:sldLayoutId id="2147484143" r:id="rId3"/>
    <p:sldLayoutId id="2147484144" r:id="rId4"/>
    <p:sldLayoutId id="2147484145" r:id="rId5"/>
    <p:sldLayoutId id="2147484146" r:id="rId6"/>
    <p:sldLayoutId id="2147484147" r:id="rId7"/>
    <p:sldLayoutId id="2147484148" r:id="rId8"/>
    <p:sldLayoutId id="2147484149" r:id="rId9"/>
    <p:sldLayoutId id="2147484150" r:id="rId10"/>
    <p:sldLayoutId id="214748415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PowerPoint_Presentation1.ppt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uh.cz/edu/bi/biologie_rostliny/html02/foto_120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rumlik.estranky.cz/img/picture/117/jahodaa.jpg" TargetMode="External"/><Relationship Id="rId3" Type="http://schemas.openxmlformats.org/officeDocument/2006/relationships/image" Target="../media/image15.jpeg"/><Relationship Id="rId7" Type="http://schemas.openxmlformats.org/officeDocument/2006/relationships/image" Target="../media/image17.png"/><Relationship Id="rId2" Type="http://schemas.openxmlformats.org/officeDocument/2006/relationships/hyperlink" Target="http://www.dieta-a-prodluzovani-vlasu.estranky.cz/img/picture/10/973blueberrie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files.herbar.webnode.cz/system_preview_detail_200000009-08313092ad/angrest.jpg" TargetMode="External"/><Relationship Id="rId11" Type="http://schemas.openxmlformats.org/officeDocument/2006/relationships/image" Target="../media/image19.png"/><Relationship Id="rId5" Type="http://schemas.openxmlformats.org/officeDocument/2006/relationships/image" Target="../media/image16.png"/><Relationship Id="rId10" Type="http://schemas.openxmlformats.org/officeDocument/2006/relationships/hyperlink" Target="http://slnieckova.sk/images/vinna-reva-1181_jpg_290x600_q85.jpg" TargetMode="External"/><Relationship Id="rId4" Type="http://schemas.openxmlformats.org/officeDocument/2006/relationships/hyperlink" Target="http://4.bp.blogspot.com/-lyETl_MGO0Y/UUi-JtNOWKI/AAAAAAAAAYk/ROqgQfvxq8s/s1600/himbeere_blog_wizuarion.jpg" TargetMode="External"/><Relationship Id="rId9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2.png"/><Relationship Id="rId2" Type="http://schemas.openxmlformats.org/officeDocument/2006/relationships/hyperlink" Target="http://upload.wikimedia.org/wikipedia/commons/thumb/e/ef/Witte_bessen_(Ribes_rubrum).jpg/220px-Witte_bessen_(Ribes_rubrum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0/05/Ribes_nigrum_a1.JPG/220px-Ribes_nigrum_a1.JPG" TargetMode="External"/><Relationship Id="rId5" Type="http://schemas.openxmlformats.org/officeDocument/2006/relationships/image" Target="../media/image21.png"/><Relationship Id="rId4" Type="http://schemas.openxmlformats.org/officeDocument/2006/relationships/hyperlink" Target="http://upload.wikimedia.org/wikipedia/commons/thumb/1/14/Smorodina-vetka.jpg/250px-Smorodina-vetka.jpg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gif"/><Relationship Id="rId3" Type="http://schemas.openxmlformats.org/officeDocument/2006/relationships/hyperlink" Target="http://www.terescinotvoreni.wz.cz/malina.gif" TargetMode="External"/><Relationship Id="rId7" Type="http://schemas.openxmlformats.org/officeDocument/2006/relationships/hyperlink" Target="http://www.terescinotvoreni.wz.cz/hrozny.gif" TargetMode="Externa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gif"/><Relationship Id="rId5" Type="http://schemas.openxmlformats.org/officeDocument/2006/relationships/hyperlink" Target="http://www.terescinotvoreni.wz.cz/tresne.gif" TargetMode="External"/><Relationship Id="rId10" Type="http://schemas.openxmlformats.org/officeDocument/2006/relationships/image" Target="../media/image27.gif"/><Relationship Id="rId4" Type="http://schemas.openxmlformats.org/officeDocument/2006/relationships/image" Target="../media/image24.gif"/><Relationship Id="rId9" Type="http://schemas.openxmlformats.org/officeDocument/2006/relationships/hyperlink" Target="http://www.i-creative.cz/wp-content/uploads/2008/02/ovoce-26.gif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hyperlink" Target="http://files.poradceprovyzivu.webnode.cz/200000015-1506016561/ovoce2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hyperlink" Target="http://wiki.rvp.cz/@api/deki/files/3775/=Zelenina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eg"/><Relationship Id="rId3" Type="http://schemas.openxmlformats.org/officeDocument/2006/relationships/hyperlink" Target="http://abecedazahrady.dama.cz/getfile.aspx?id_file=8475" TargetMode="External"/><Relationship Id="rId7" Type="http://schemas.openxmlformats.org/officeDocument/2006/relationships/hyperlink" Target="http://cs.wikipedia.org/wiki/Soubor:Radish.jpg" TargetMode="Externa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2.png"/><Relationship Id="rId11" Type="http://schemas.openxmlformats.org/officeDocument/2006/relationships/image" Target="../media/image35.jpeg"/><Relationship Id="rId5" Type="http://schemas.openxmlformats.org/officeDocument/2006/relationships/hyperlink" Target="http://www.receptyonline.cz/data/pics/encyklopedie-zeleniny/korenova_petrzel.jpg" TargetMode="External"/><Relationship Id="rId10" Type="http://schemas.openxmlformats.org/officeDocument/2006/relationships/hyperlink" Target="http://www.nasevyziva.cz/img_data_arch/1/1296128544cla_kren_selsky1.jpg" TargetMode="External"/><Relationship Id="rId4" Type="http://schemas.openxmlformats.org/officeDocument/2006/relationships/image" Target="../media/image31.png"/><Relationship Id="rId9" Type="http://schemas.openxmlformats.org/officeDocument/2006/relationships/image" Target="../media/image34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rdinace.cz/img/articles/16b9/13501.jpg" TargetMode="External"/><Relationship Id="rId3" Type="http://schemas.openxmlformats.org/officeDocument/2006/relationships/image" Target="../media/image36.png"/><Relationship Id="rId7" Type="http://schemas.openxmlformats.org/officeDocument/2006/relationships/image" Target="../media/image38.jpeg"/><Relationship Id="rId2" Type="http://schemas.openxmlformats.org/officeDocument/2006/relationships/hyperlink" Target="http://upload.wikimedia.org/wikipedia/commons/thumb/1/1b/Onions.jpg/258px-Onion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Allium_schoenoprasum(01).jpg" TargetMode="External"/><Relationship Id="rId5" Type="http://schemas.openxmlformats.org/officeDocument/2006/relationships/image" Target="../media/image37.jpeg"/><Relationship Id="rId4" Type="http://schemas.openxmlformats.org/officeDocument/2006/relationships/hyperlink" Target="http://www.nasevyziva.cz/img_data_arch/1/1285523508cla_porek.jpg" TargetMode="External"/><Relationship Id="rId9" Type="http://schemas.openxmlformats.org/officeDocument/2006/relationships/image" Target="../media/image39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jpeg"/><Relationship Id="rId3" Type="http://schemas.openxmlformats.org/officeDocument/2006/relationships/image" Target="../media/image40.jpeg"/><Relationship Id="rId7" Type="http://schemas.openxmlformats.org/officeDocument/2006/relationships/image" Target="../media/image43.jpeg"/><Relationship Id="rId2" Type="http://schemas.openxmlformats.org/officeDocument/2006/relationships/hyperlink" Target="http://cs.wikipedia.org/wiki/Soubor:Wirsingkohl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jpeg"/><Relationship Id="rId5" Type="http://schemas.openxmlformats.org/officeDocument/2006/relationships/image" Target="../media/image41.jpeg"/><Relationship Id="rId10" Type="http://schemas.openxmlformats.org/officeDocument/2006/relationships/image" Target="../media/image45.jpeg"/><Relationship Id="rId4" Type="http://schemas.openxmlformats.org/officeDocument/2006/relationships/hyperlink" Target="http://cs.wikipedia.org/wiki/Soubor:Broccoli2.jpg" TargetMode="External"/><Relationship Id="rId9" Type="http://schemas.openxmlformats.org/officeDocument/2006/relationships/hyperlink" Target="http://cs.wikipedia.org/wiki/Soubor:Koolrabi_(Brassica_oleracea_convar._acephala_alef._var._gongylodes).jpg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openxmlformats.org/officeDocument/2006/relationships/image" Target="../media/image46.jpeg"/><Relationship Id="rId7" Type="http://schemas.openxmlformats.org/officeDocument/2006/relationships/image" Target="../media/image49.png"/><Relationship Id="rId2" Type="http://schemas.openxmlformats.org/officeDocument/2006/relationships/hyperlink" Target="http://osivo-semena.cz/img/cms/plod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10" Type="http://schemas.openxmlformats.org/officeDocument/2006/relationships/image" Target="../media/image51.png"/><Relationship Id="rId4" Type="http://schemas.openxmlformats.org/officeDocument/2006/relationships/hyperlink" Target="http://upload.wikimedia.org/wikipedia/commons/thumb/7/74/Fruit3.JPG/258px-Fruit3.JPG" TargetMode="External"/><Relationship Id="rId9" Type="http://schemas.openxmlformats.org/officeDocument/2006/relationships/hyperlink" Target="http://dobrasemena.cz/images/clanky/67_0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hyperlink" Target="http://cs.wikipedia.org/wiki/Soubor:Spinacia_oleracea_Spinazie_bloeiend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4.png"/><Relationship Id="rId5" Type="http://schemas.openxmlformats.org/officeDocument/2006/relationships/image" Target="../media/image53.jpeg"/><Relationship Id="rId4" Type="http://schemas.openxmlformats.org/officeDocument/2006/relationships/hyperlink" Target="http://cs.wikipedia.org/wiki/Soubor:Lactuca_sativa-whole_plant_top.JPG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3" Type="http://schemas.openxmlformats.org/officeDocument/2006/relationships/image" Target="../media/image40.jpeg"/><Relationship Id="rId7" Type="http://schemas.openxmlformats.org/officeDocument/2006/relationships/image" Target="../media/image53.jpeg"/><Relationship Id="rId2" Type="http://schemas.openxmlformats.org/officeDocument/2006/relationships/hyperlink" Target="http://cs.wikipedia.org/wiki/Soubor:Wirsingkohl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Lactuca_sativa-whole_plant_top.JPG" TargetMode="External"/><Relationship Id="rId5" Type="http://schemas.openxmlformats.org/officeDocument/2006/relationships/image" Target="../media/image38.jpeg"/><Relationship Id="rId10" Type="http://schemas.openxmlformats.org/officeDocument/2006/relationships/image" Target="../media/image57.png"/><Relationship Id="rId4" Type="http://schemas.openxmlformats.org/officeDocument/2006/relationships/hyperlink" Target="http://cs.wikipedia.org/wiki/Soubor:Allium_schoenoprasum(01).jpg" TargetMode="External"/><Relationship Id="rId9" Type="http://schemas.openxmlformats.org/officeDocument/2006/relationships/image" Target="../media/image56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png"/><Relationship Id="rId3" Type="http://schemas.openxmlformats.org/officeDocument/2006/relationships/image" Target="../media/image37.jpeg"/><Relationship Id="rId7" Type="http://schemas.openxmlformats.org/officeDocument/2006/relationships/image" Target="../media/image59.pn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8.png"/><Relationship Id="rId5" Type="http://schemas.openxmlformats.org/officeDocument/2006/relationships/image" Target="../media/image52.jpeg"/><Relationship Id="rId4" Type="http://schemas.openxmlformats.org/officeDocument/2006/relationships/hyperlink" Target="http://cs.wikipedia.org/wiki/Soubor:Spinacia_oleracea_Spinazie_bloeiend.jpg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7" Type="http://schemas.openxmlformats.org/officeDocument/2006/relationships/image" Target="../media/image66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5.png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VY_32_INOVACE_18_U&#382;itkov&#233;%20rostliny.pptx#-1,6,MALVICE" TargetMode="External"/><Relationship Id="rId2" Type="http://schemas.openxmlformats.org/officeDocument/2006/relationships/hyperlink" Target="VY_32_INOVACE_18_U&#382;itkov&#233;%20rostliny.pptx#-1,4,OVOCE   PECKOVIC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VY_32_INOVACE_18_U&#382;itkov&#233;%20rostliny.pptx#-1,7,BOBULE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VY_32_INOVACE_18_U&#382;itkov&#233;%20rostliny.pptx#13.  CIBULOV&#193;" TargetMode="External"/><Relationship Id="rId2" Type="http://schemas.openxmlformats.org/officeDocument/2006/relationships/hyperlink" Target="VY_32_INOVACE_18_U&#382;itkov&#233;%20rostliny.pptx#-1,7,BOBULE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VY_32_INOVACE_18_U&#382;itkov&#233;%20rostliny.pptx#16.  LISTOV&#193;" TargetMode="External"/><Relationship Id="rId2" Type="http://schemas.openxmlformats.org/officeDocument/2006/relationships/hyperlink" Target="VY_32_INOVACE_18_U&#382;itkov&#233;%20rostliny.pptx#15. PLODOV&#193;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VY_32_INOVACE_18_U&#382;itkov&#233;%20rostliny.pptx#16.             LISTOV&#193;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30778804"/>
              </p:ext>
            </p:extLst>
          </p:nvPr>
        </p:nvGraphicFramePr>
        <p:xfrm>
          <a:off x="684213" y="901700"/>
          <a:ext cx="7920037" cy="5384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4" name="Prezentace" r:id="rId3" imgW="2094033" imgH="1569579" progId="PowerPoint.Show.12">
                  <p:embed/>
                </p:oleObj>
              </mc:Choice>
              <mc:Fallback>
                <p:oleObj name="Prezentace" r:id="rId3" imgW="2094033" imgH="1569579" progId="PowerPoint.Show.12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4213" y="901700"/>
                        <a:ext cx="7920037" cy="5384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1628800"/>
            <a:ext cx="8229600" cy="4525963"/>
          </a:xfrm>
        </p:spPr>
        <p:txBody>
          <a:bodyPr/>
          <a:lstStyle/>
          <a:p>
            <a:r>
              <a:rPr lang="cs-CZ" dirty="0" smtClean="0"/>
              <a:t>Anotace :</a:t>
            </a:r>
          </a:p>
          <a:p>
            <a:r>
              <a:rPr lang="cs-CZ" dirty="0" smtClean="0"/>
              <a:t>Program slouží k procvičování a opakování přírodovědného učiva ve 4. ročníku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16632"/>
            <a:ext cx="7560840" cy="101566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000" b="1" dirty="0" smtClean="0">
                <a:ln w="12700">
                  <a:solidFill>
                    <a:schemeClr val="tx2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Užitkové rostliny</a:t>
            </a:r>
            <a:endParaRPr lang="cs-CZ" sz="6000" b="1" dirty="0">
              <a:ln w="12700">
                <a:solidFill>
                  <a:schemeClr val="tx2">
                    <a:lumMod val="50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07504" y="548680"/>
            <a:ext cx="8352928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cs-CZ" sz="5400" b="1" cap="none" spc="0" dirty="0" smtClean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  <a:p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Ovocné</a:t>
            </a:r>
            <a:r>
              <a:rPr lang="cs-CZ" sz="5400" dirty="0" smtClean="0">
                <a:ln w="18415" cmpd="sng">
                  <a:solidFill>
                    <a:schemeClr val="bg2">
                      <a:lumMod val="25000"/>
                    </a:schemeClr>
                  </a:solidFill>
                  <a:prstDash val="solid"/>
                </a:ln>
                <a:noFill/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stromy a keře</a:t>
            </a:r>
            <a:endParaRPr lang="cs-CZ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0" y="2276872"/>
            <a:ext cx="475252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Zelenina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pic>
        <p:nvPicPr>
          <p:cNvPr id="121862" name="Picture 6" descr="http://t3.gstatic.com/images?q=tbn:ANd9GcS9sOBVEU809pc_D2gFZrs01pTps8-bS9lrAdABOVkvLjQxR4YZ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2840935"/>
            <a:ext cx="3176293" cy="3440983"/>
          </a:xfrm>
          <a:prstGeom prst="rect">
            <a:avLst/>
          </a:prstGeom>
          <a:noFill/>
        </p:spPr>
      </p:pic>
      <p:pic>
        <p:nvPicPr>
          <p:cNvPr id="121868" name="Picture 12" descr="http://t2.gstatic.com/images?q=tbn:ANd9GcS1loD8qQstamowwCSHJquKFKIamtM2vqMf6L_QWByAcYmMbZev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645024"/>
            <a:ext cx="3240360" cy="23961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188640"/>
            <a:ext cx="6912768" cy="144016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OVOCE 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u="sng" dirty="0" smtClean="0">
                <a:solidFill>
                  <a:srgbClr val="FF33CC"/>
                </a:solidFill>
              </a:rPr>
              <a:t>PECKOVICE</a:t>
            </a:r>
            <a:endParaRPr lang="cs-CZ" u="sng" dirty="0">
              <a:solidFill>
                <a:srgbClr val="FF33CC"/>
              </a:solidFill>
            </a:endParaRPr>
          </a:p>
        </p:txBody>
      </p:sp>
      <p:pic>
        <p:nvPicPr>
          <p:cNvPr id="14338" name="Picture 2" descr="Růžovité - Třešeň obecná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FilmGrain/>
                    </a14:imgEffect>
                    <a14:imgEffect>
                      <a14:brightnessContrast contrast="40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107504" y="1988840"/>
            <a:ext cx="4960926" cy="3319951"/>
          </a:xfrm>
          <a:prstGeom prst="rect">
            <a:avLst/>
          </a:prstGeom>
          <a:noFill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842234"/>
            <a:ext cx="3479133" cy="23194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3" y="4149080"/>
            <a:ext cx="3479133" cy="23194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454444" y="6083523"/>
            <a:ext cx="10583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švestka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5333261"/>
            <a:ext cx="9509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třešeň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8236" y="4141975"/>
            <a:ext cx="2743022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176" y="2924944"/>
            <a:ext cx="2303060" cy="36653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39361"/>
            <a:ext cx="3031604" cy="3150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3444" y="289426"/>
            <a:ext cx="2724142" cy="320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01258" y="6195639"/>
            <a:ext cx="123463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meruňka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90708" y="364594"/>
            <a:ext cx="11224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broskev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490440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260648"/>
            <a:ext cx="6512511" cy="1143000"/>
          </a:xfrm>
        </p:spPr>
        <p:txBody>
          <a:bodyPr/>
          <a:lstStyle/>
          <a:p>
            <a:pPr algn="ctr"/>
            <a:r>
              <a:rPr lang="cs-CZ" u="sng" dirty="0" smtClean="0">
                <a:solidFill>
                  <a:srgbClr val="FFC000"/>
                </a:solidFill>
              </a:rPr>
              <a:t>MALVICE </a:t>
            </a:r>
            <a:endParaRPr lang="cs-CZ" u="sng" dirty="0">
              <a:solidFill>
                <a:srgbClr val="FFC000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3117" y="1326168"/>
            <a:ext cx="2022278" cy="30793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9221" y="1326168"/>
            <a:ext cx="3118421" cy="49918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05" y="1271767"/>
            <a:ext cx="3532993" cy="50462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3" name="Picture 2" descr="http://t2.gstatic.com/images?q=tbn:ANd9GcQh3RABvRUy34hNanYmYsnJzfpwoXdIngi4Ga4IQoKR0ZYNwjA-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44256" y="4725144"/>
            <a:ext cx="1866900" cy="1752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4940" name="Picture 12" descr="http://t0.gstatic.com/images?q=tbn:ANd9GcQ17T4PaNSDllZGzy09IqJR9uLzaW1mhqg9VDpSRmDsSPIGr8WBPA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1050019"/>
            <a:ext cx="2736304" cy="2176699"/>
          </a:xfrm>
          <a:prstGeom prst="rect">
            <a:avLst/>
          </a:prstGeom>
          <a:noFill/>
        </p:spPr>
      </p:pic>
      <p:pic>
        <p:nvPicPr>
          <p:cNvPr id="5122" name="Picture 2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5302" y="875216"/>
            <a:ext cx="2305170" cy="23515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612576" y="69343"/>
            <a:ext cx="7420193" cy="1143000"/>
          </a:xfrm>
        </p:spPr>
        <p:txBody>
          <a:bodyPr/>
          <a:lstStyle/>
          <a:p>
            <a:pPr algn="ctr"/>
            <a:r>
              <a:rPr lang="cs-CZ" u="sng" dirty="0" smtClean="0">
                <a:solidFill>
                  <a:srgbClr val="7030A0"/>
                </a:solidFill>
              </a:rPr>
              <a:t>BOBULE</a:t>
            </a:r>
            <a:endParaRPr lang="cs-CZ" u="sng" dirty="0">
              <a:solidFill>
                <a:srgbClr val="7030A0"/>
              </a:solidFill>
            </a:endParaRPr>
          </a:p>
        </p:txBody>
      </p:sp>
      <p:pic>
        <p:nvPicPr>
          <p:cNvPr id="2051" name="Picture 3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433" y="3373729"/>
            <a:ext cx="2504815" cy="32193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4930" name="Picture 2" descr="http://t1.gstatic.com/images?q=tbn:ANd9GcRbHPyr6sdIsnWWH4Zx0-gStcahIGqUSPEsOndHBOcb-SKGJZ1An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85433" y="1052736"/>
            <a:ext cx="2555393" cy="2173982"/>
          </a:xfrm>
          <a:prstGeom prst="rect">
            <a:avLst/>
          </a:prstGeom>
          <a:noFill/>
        </p:spPr>
      </p:pic>
      <p:pic>
        <p:nvPicPr>
          <p:cNvPr id="2054" name="Picture 6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5223" y="3573016"/>
            <a:ext cx="2332741" cy="31049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56792"/>
            <a:ext cx="3024336" cy="38491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764704"/>
            <a:ext cx="3782913" cy="28013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7" y="3933056"/>
            <a:ext cx="3782912" cy="257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41095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476673"/>
            <a:ext cx="7776864" cy="17281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/>
              <a:t>1.Které druhy ovoce znáš?</a:t>
            </a:r>
          </a:p>
          <a:p>
            <a:pPr>
              <a:buNone/>
            </a:pPr>
            <a:r>
              <a:rPr lang="cs-CZ" sz="2400" dirty="0" err="1" smtClean="0"/>
              <a:t>vilmeca</a:t>
            </a:r>
            <a:r>
              <a:rPr lang="cs-CZ" sz="2400" dirty="0" smtClean="0"/>
              <a:t>................... </a:t>
            </a:r>
            <a:r>
              <a:rPr lang="cs-CZ" sz="2400" dirty="0" err="1" smtClean="0"/>
              <a:t>cikepovec</a:t>
            </a:r>
            <a:r>
              <a:rPr lang="cs-CZ" sz="2400" dirty="0" smtClean="0"/>
              <a:t>..................</a:t>
            </a:r>
          </a:p>
          <a:p>
            <a:pPr>
              <a:buNone/>
            </a:pPr>
            <a:r>
              <a:rPr lang="cs-CZ" sz="2400" dirty="0" err="1" smtClean="0"/>
              <a:t>belubo</a:t>
            </a:r>
            <a:r>
              <a:rPr lang="cs-CZ" sz="2400" dirty="0" smtClean="0"/>
              <a:t>……………..</a:t>
            </a:r>
          </a:p>
          <a:p>
            <a:pPr>
              <a:buNone/>
            </a:pPr>
            <a:endParaRPr lang="cs-CZ" sz="2400" dirty="0"/>
          </a:p>
        </p:txBody>
      </p:sp>
      <p:pic>
        <p:nvPicPr>
          <p:cNvPr id="125954" name="Picture 2" descr="jahod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620508"/>
            <a:ext cx="1656184" cy="1962747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56453" y="2136397"/>
            <a:ext cx="45111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u="sng" dirty="0" smtClean="0"/>
              <a:t>2.Poznáš toto ovoce?</a:t>
            </a:r>
            <a:endParaRPr lang="cs-CZ" sz="3600" u="sng" dirty="0"/>
          </a:p>
        </p:txBody>
      </p:sp>
      <p:pic>
        <p:nvPicPr>
          <p:cNvPr id="125956" name="Picture 4" descr="http://www.terescinotvoreni.wz.cz/malina_small.gif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67744" y="4953877"/>
            <a:ext cx="1437588" cy="1552597"/>
          </a:xfrm>
          <a:prstGeom prst="rect">
            <a:avLst/>
          </a:prstGeom>
          <a:noFill/>
        </p:spPr>
      </p:pic>
      <p:pic>
        <p:nvPicPr>
          <p:cNvPr id="125958" name="Picture 6" descr="http://www.terescinotvoreni.wz.cz/tresne_small.gif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61420" y="2962342"/>
            <a:ext cx="1995250" cy="2055110"/>
          </a:xfrm>
          <a:prstGeom prst="rect">
            <a:avLst/>
          </a:prstGeom>
          <a:noFill/>
        </p:spPr>
      </p:pic>
      <p:pic>
        <p:nvPicPr>
          <p:cNvPr id="125960" name="Picture 8" descr="http://www.terescinotvoreni.wz.cz/hrozny_small.gif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580112" y="4712588"/>
            <a:ext cx="1599521" cy="1951416"/>
          </a:xfrm>
          <a:prstGeom prst="rect">
            <a:avLst/>
          </a:prstGeom>
          <a:noFill/>
        </p:spPr>
      </p:pic>
      <p:pic>
        <p:nvPicPr>
          <p:cNvPr id="125962" name="Picture 10" descr="ovoce-26.gif">
            <a:hlinkClick r:id="rId9" tooltip="ovoce-26.gif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732240" y="2719848"/>
            <a:ext cx="1870763" cy="14940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568952" cy="1944216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1.Podívej </a:t>
            </a:r>
            <a:r>
              <a:rPr lang="cs-CZ" sz="240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se </a:t>
            </a:r>
            <a:r>
              <a:rPr lang="cs-CZ" sz="2400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min </a:t>
            </a:r>
            <a:r>
              <a:rPr lang="cs-CZ" sz="240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na obrázek, najdi na něm jen ovoce </a:t>
            </a:r>
            <a:br>
              <a:rPr lang="cs-CZ" sz="240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a vypiš je.</a:t>
            </a:r>
            <a:br>
              <a:rPr lang="cs-CZ" sz="240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2.Které z nich se nepěstuje u nás?</a:t>
            </a:r>
            <a:br>
              <a:rPr lang="cs-CZ" sz="240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endParaRPr lang="cs-CZ" sz="240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tx2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126978" name="Picture 2" descr="http://www.kindergarten.cz/images/clanky/image/ovoce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484784"/>
            <a:ext cx="8385912" cy="537108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69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69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69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32406"/>
            <a:ext cx="8124807" cy="1008112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5400" u="sng" dirty="0" smtClean="0"/>
              <a:t>ZELENINA</a:t>
            </a:r>
            <a:endParaRPr lang="cs-CZ" sz="5400" u="sng" dirty="0"/>
          </a:p>
        </p:txBody>
      </p:sp>
      <p:sp>
        <p:nvSpPr>
          <p:cNvPr id="105476" name="AutoShape 4" descr="data:image/jpeg;base64,/9j/4AAQSkZJRgABAQAAAQABAAD/2wCEAAkGBhISEBUSEBEVERIVFRUVEhgWGBYVFxwZFhsYGBUYHBYYHCYeGBklGRYaIC8sIycpLS0sGh4xNTIqNSYsLCsBCQoKBQUFDQUFDSkYEhgpKSkpKSkpKSkpKSkpKSkpKSkpKSkpKSkpKSkpKSkpKSkpKSkpKSkpKSkpKSkpKSkpKf/AABEIAMIBAwMBIgACEQEDEQH/xAAbAAEAAwEBAQEAAAAAAAAAAAAABAUGAwECB//EAD8QAAIBAwMDAgQEAwMMAwEAAAECAwAEEQUSIQYTMSJBFDJRYSNCUnEHgZEVFjMkQ1NiY3KCk6Gx0vBEVFUl/8QAFAEBAAAAAAAAAAAAAAAAAAAAAP/EABQRAQAAAAAAAAAAAAAAAAAAAAD/2gAMAwEAAhEDEQA/AP3GlKUClKUClKUClKUClKUClKUClKUClKUClKUClKUClKUClKUClKUClKUClKUClKUClKUClKUClKUClKUClKzeq9cwxsY4I5LyYOIisABRZG4VZJmIjjOfYtkfSg0lKyU8WszE7ZLOxT2wJLqT+ZOxPHPg+a4LoGtKVI1aCTB5V7NQp/mr7v8AqKDaUrI/23qdsf8AK7OO7izgyWRYyAY+Y20nJ8c7WPngGtBpGtwXSGS3kEiglW4KsrDyrowDIw+jAGgnUpSgUpSgUpSgUpSgUpVdr2tpawGVwWPCxovLySNwkaD3djwKCVe30cMbSTOscajLM5CqB9yaz/8Af+FyPhYLq8UkjfBAxi44OJZNiMOPIJFe6V0w0j/FaiRNOeY4jhoLcZ3KqLgBpBwDIRuOOMDitKBQZqTrVkP4um36L7sIo5QBzziGVj7fTNTtE6utLslbecM6/MjBo5B9cxyANjPGcYyCKuKr9W0G3uV23ESyYztbw6590kHqRuPKkGgsKVnYLuWyYR3UhmtjhYrhvnQ8AJORwckgLIMZ8Ng4ZtFQKUpQKUpQKUpQKUpQKUpQKUrhfXqQxPLK22ONWdyfZVBLH+goM/1FqsktwunWrMkroJLmVeDDBnHpP+lcgqv05b2GbiLQYFtxbLGFhXG1QSMEEMG3A7t24bt2c55znmqjoSzYwNdzLi4vX78njIQjFvHkDwkIUY55LfWtNQZqSM2dwjmSZ4Je1bqrStIRK7H8Ru83AACgbDk7myp9ONLVbrN9Eu2GSIztPuVYgEbcFGXJDkLtAxnJ9wOSQKi9O6fNGXZ17MbBRHB3WnCbS3q3MPRldg2ISoweTnNBeVl+ounZVm+P0/C3SgCaMnbHcxr+R/YSAfI/t4PB41FKCBoWtR3duk8WQrjwww6kEhkZfZlYEEfUVC6m6ztbAJ8Q53yZEUaK0kj487UUZx9zgVTalfR6VfNPKwjsbzJlPG2O6jUtv2/7WNcHAOWjX9VZpY3ktJ714nbUNV3Q2kY5litmG0BclQm2LdKTlVyUycnkP0PpfqWO+txcQxypGxIQyqELAY9agE+knIGceDVvWLt7zV0CxwadbRxRqqIJLoliqgAD0R4BwP8AtVjZdXMJEhvrWSykkIVGJWS3Zz4RZ0OAxPgOFJ9snig0dKUoFKUoFZja9xq2T/gWUeAD73E4B3Y9wsBxnjmVse9aeqDo5PRcP5Ml7dEnOSdshiXJ+yxqo+yigv6UpQKUoaCHcuruYJEDLJG3nBDDhXUqeSMMPr5PjjNb0pIyCW0kYu1rII0ZjlmhZVeAscDJCkoT5JjJOSah6Vra3l1EQjQvCtz3FYZ5DiDCuDtdC6P45ygyB7y7Fh/at1j2tbLdj9XcvPP327f5YoL+lKUClKUClKUClKUClKrOotcFnbvcNFLMiDLiJQzBRklsFhwMc0FnWL12b+0roWER3WsLI+pN5VseqK1B9yxG58eFAGfURVPY9RXmtoUtZotOtjy7JKk14VzwNiEC3zg53EnkY++66e6dt7KBYLWMRxjk/VmOMsx/MxwOT9BQWIFe0pQZnutfzRPECtrBMW7hYqZXj3IQiqM9oN+YsA2GG1lOTpqo3srmB55LdYpllcS9ty0TBxGqHDgMGB7a8EDBLZNWVhqSSg7chlwHRhtdCRkBlPjj+R8gkc0EqlKUEXUdLhuE7c8aypuV9rDI3IQynH2IrrPwC6pvdVO0DAY++0FsAZIHk4r6mJCkrjODjPjPtn7Vhz/EsOsbRC3RpUQiK6ma0kBcAqVZo2WVTzgrweME+wNV6VvbpDJfam1knDdm2wkaAezzN6pT9ScLnwKi6N0zLDiW1ubfVBGc9uRnXnn1q6yPEsuPSCY84BG4ZNVS9Mytcq1zptqrufwxJdXjuzpvcBLkb1B2ozAEKRwecVdW2gST3SAQ3EEUayd1p2UyxyEDtm2uFZnbkktuZoyMDGcig2Wk6ulwhZMqVYpIjYDo6/MjgE4YZHgkEEEEgg1OqNp2nRwRrFCgRFAAA/7n6n3JPJJNSaBXK1u0kQPE6yIflZSGU44OGHB5FdGbAz5/avyJrmXB1K1muobWa9hZ4lg2ApvV5ppjgkRhGkU4+bCckCg/XqpelhhZ091u7nOc59bmQef9WQVchx9f/R5rP2kvZ1OaI8JcxJcRn2MkWIpwPvs7B+vn+QaGlKUCstddRXFxLJb6bGitC2y4muQ6opwCFSEESSEg+fSuOQW8VqaxfW1qJBHNcEWcUUyDvBwkwUsAxEqEdpCC3AYk7hkDGCEJdFligtILgSI0LzK5tWkzPGyhnYkY7YeRlZ9zBtynBIYtUU2dyILxLfTvgopUbuNJJHvKKMYVI2ZnmkBcbmZduV5bbzY7o1BSO0KW8cMhtviVYtLcPIg4SZjJ85QAsASX448/HSttbTOHXTgsE6LKu+GNhHIfUyh+QUbII2nAYMCFJxQaLpLWFuICUkEyo2xZV8Ou1WVuON21wrY8OrDjxV3XioAMAYH2r2gUpSgUpSgUpSgUpSgpNW6PtZzv7YhuByk8IEcynxkOByPs2VI4INc9B1eUStZ3gAuEXdHIowk8WQO4oPhlyquvsxBHpZav6pupenFukQhu1cQsJLaYKGaNxj2PlGxhlyNw/kQFzSqLpfqI3CvFOEjvIDsuYlPgjG2RAfUYnBDKT7HHkGr2gg61qgt4WlKlgu0YyFHqYLlmPCIM5YnwAT7Vw0ewkSSeWUIpmdGCqxfGxFT52VTzjwBgcnyxr2/1pEmEDRSPujMjFVDLtDBDxnc/LDIUNgEZ8ivOmkZYSpVlRZJRFuGw9suWjATAKKoOwAj5UH1oLWlKUHG8nVI3dyAqqzMT4AUEkn7YFVXSVn//ADbRJVBItoAykAgHYvGPHHj+VQ+pboXMg02IsTIM3rIR+FB5Ksc+lpfkUedpdvy5rTKMDAoKNOj4VkVkeVY0lEqwhz2QQPSFT8gD+v045JHy8VZalqsNvGZLiVIkH5nIUZ9gM+SfYDk1B6h18wbIoYu/dTEiGLdtGFxvkdsHZGuRk4PJAHJqDpnSCv8Aj6gO/dngucbY9pOPh9vMK/mBB388nNAi6wklm7MFlKCQWRrki1V1HDMikNKcNjIKDG4E4yM/KX+rOm9ba0Q4/wAOSWfcGAGRuEW0855GR45541OKUGVvdV1Jou1HZiOeUYWZZUeGIED1uHCyFlyfTsIJGM4NV+raPb3EUME1x8PpsB7e0yrH8SYtoCs2BiNShztOWOfAAJ3VfmV701c3l7LcsYpxa3TCG3djlQET052mMB0Kvgqc78F1IyArdVj023eNLL4nfG7sZoGj2lXSTfEt1O3bjUCTcRFkjkgZyRcaVJf3dqk0fbdoG7lsWk3SiWINHNbTMY0VldWePevvhiWBBrnpcl2jWsk+kwm4bu7nijELgpHIrpncVVztIUltjq3BTwZPTOsFLodlZRYSO8OWd7gd47GjcySEvFkHYVbw52+QQA2Wha1HdQLNFnByGUjDI6nDowPhlYEH9vpVhVFf9OMJWubKQW9w+O6Cu+GXbwvcjyDuA4DIQ313AYqKvWEkA26haTQsB6pYUe5tz9SGiBkQceHRcZ9/NBp6j3likqhZF3BXSQDkeqNg6Hj6MoP8qp4P4gaa+cX9uMHGHkWNvAI9LkE8EeBXBv4hWzjFos19JxhYIpCPV43SsBHGPf1MOOaCR1m8KW6yyqWeKSNrZV+d58jtRLwcl2wuCPfPGMix0LTuxawwE7jFFHGT9SihSfA8kZ8VWafo800yXV+EV493w0MZLLFvGGZnOO7Lt9OQAqjOM5JrQ0ClKUClKUClKUClKUClKUClKUGd6m6UM7LcWsnwt9GAI5gCQy5BMUqAgSRn75weR969et2RTbXyrY3xRlhZ8/Cyvt9LRzEbcFselsMPGD5rZVwvbGOZDHNGkqH5ldQ6n91YYNBT2OZpY2E+8RHeyuiiUb0ZMblwpQnLZAwSOCRir+spB/DuGA5sbi5sRnJSKTfFknJ/BmDoM/YCu79OXp4OrTAePTBahuT+rtkZxwMAfWg0MsqqNzEKB5JOB/U1i9V63kuWa10Ze/N8slyR/k0IzgtvPEzjnCrnke+CKkp/DGzdg9402oSAkhrmVnUZIOBEuIwMjwF+1am2tkjRUjVURQFRVAVQBwAAOAKCDoHT8dpFsjLOzHdNI7F5JHwAXdjyScfsPAwK91/W1tYe4wLuxCQxj5pJWzsjX7kjz4ABJ4BqVqF/HBE80ziOONSzsfAA8ms3o+nS3Nx8dc9yEqcWkLKAY4jkMXBBHdkAycHcikLkZOQldK6Iy5urrLXsu7uk8BFJBEEeODChX0k5JyWz6jWipSgUpSg5zuQrFV3kAkKCASR4GTwM+OazX8PwrxT3CFjHcXMrxbgwYRxhbdPn5xiHI+gIHtXx1pLNOVsLN2jnkG6aQHCxQNuSRj5y5ztQcHd6s4Q1pbGySGJIolCxxqqIo8BVGFH9BQd6z0/VNnDI0UQM0pZmlS2iaZgwIVmkMYIVs4zuIPist1h1Fc3TS2tkZUXbLHH2AO9PKnpkw7YWC3jf0s5ILMCFq+0i6uLaJIY9JkWCMBVCz27SY92KlwCfcneSSaCz03qy3mbt5khlPiOeOSBznIG0SKA/j8pPtmrmqZp7a9R7eaMk4BeGZSrgA+lwPcBgMMhIBxg5qutZbmwLLP3LuyHMUoBkniUY9Eqj1SoPZ1DNx6h+ag1O0fSvcVytbpJEWSNg6MAyspyCD4IPuK60ClKUClKUClKUClKUClKUClKUClKUClKUClKUCuV1dJGjSSMERFLOzEBQBySSfAAr25uUjRnkZURQWZmIVQBySSeAAKxkFs+rSiW4jZNMQh7aJuPiWB9M0qnkRDAZEI9WQx9hQd47OXUplluFaLT1G+3iPpeZudssw4ZFHDIvnOGbBAUa9VwMef380VcDFe0ClfEkoUZYhRwMk48nA/6kCs9d9bIZGhs4ZL6dHKSLFtCIQu4F52IjX2GN27k8ZBFBo2bAyeAPNZ+bqVppGh09UmIHrmJJgjbGcMVH4j+pTsU587inGeadPXNwFOoXOAMZhtd0UZ+qvISZJFP0BQexBq/tLOOJFjiRY41GFVAFUD6BRwBQQtA0FLWMqpLyMd00jY3O2AMnHAAAAVRwqgAAAV96/rSWltJcS5KxrnA8sSQqKPuzEKM8c84FWFZ/r7TZJ9OnSEbpVCyxrgHc0LrKEweDu2becjnwaCk/h/YvaTzwXYAuZ/8AKYyOR22Yl4VfHq7U0jZ+vdDfmON3VHJBFqFvBcQvtYbZ7WUeVYjwVyNylSUdcjIJHBwR10TW2kZoLhOzdRj8ROSrL7SxMQN8R/qp9LYPkO+saMlwoyTHKh3QypjuRt+pSQRz4IPDDIIINcNM1lt4trrbHchcjGRHKo8yRZ5443KclCRnIKs1vUPVdJiuE2SrnB3Iykq6NggOjrhkcAnkEHk/Wgrb3pRe4ZrWaSzmY7nMeDFIc5zJA3oYn3YbXP6qjz9QXVoub637sKrl7i13Njxlntj60UDJJUyYA/pIGoXFrkXS9+AeJ4wTIB7d2FR7Dy8eR5JVBV1b3CSIrxsrowDKykMpB5BBHBGPpQR9K1iC5iEttKk0Z4DIQRn3B+hH0PIqZVDqXSaNKbm1c2t2QcyJ8j8HAmi+WYc+Thh7MMCu2ia0zsbe5VYrtF3OinKumSomjPkxkjwfUp4PsWC4pSlApSlApSlApSlArjd3aRIXkbaqjJP/AL5rtWV631RAogyN42zncjMu2I7j4I3fLyPB+QlGkQ0Glhu0clUdWK43AEEjPjIHj+dda/LVYWm5dhjmgO2LZukZisbOUBGBIwXZJwFZkcqwLAsZB1O7vH3XM8NlASVjgS9SNjjGe7LErOzHOdsboAMA5zQfolxdpGMyOqAnALEKM/TmukcgYBlIIIyCOQQfBB96xOmdC2+3elvp85JyxaN5yTgAjvSO7e2PBx5x7V2PSVum50tJLCQD/EsXI4U8eiMASHkna0TZ+h8UGypWNt+pJ7TJvXW6tBgfFxoEaMk8pcQqTtIyMsoAH5gtXeuaqyxRrbsDLcusUDcMoLKztJ9GCRI74/NtA980FJqNk2pXbxMzLYW3pfY23u3PpbDKVIkijHkHgvkMG24Gyqks47TTbdUaVIUXy0jhSzHyx3H1OzZJ9ySa+JtdmmQfAQFt3iWcNFCB+rafxJAQcjauD+oeaC8kkCgsxCgDJJ4AA8kn2FUH96u8dunxi7yAe7u2QLnnDSYO44IOEDH9Wzgn2DpIOVe/lN9IoGA6qkAPuVt19OcgHL7iD4I8VfqoAwBgDgAUFDF0y0ikX87XWQQ0YzFBg/l7Sn8QY49ZbP0FXVrapEixxIsaKMKqAKoH0CjgD9q5vqcIJBljBHBBdQQfpjNdo5lYZUhh9Qcj+ooPulKUClKUGKu1bSrlp15024cG4X/68rnmZfYQsfnz4J3D3FaPV9JS5jGHaN19cMsZAdG9mU+CCOCDlWBIIINWEkYYFWAZSCCCMgg8EEHyKzHTrfB3B01ixi2GaxYkn8IECSAk+TGzLt/1HUflyQstB1Z5N8NwAt1DgSgAqrg52TR5J/DbB9ztIZTytW9UnUVlIGju7dS80G4NGMZlhfHdi5I9XpDryPUoHhjVlp2oxzxJNC4eORQyMPcH7HkH6g8g5BoJNUt507gmWzb4WclmOBmGRjye7CCA+T5YbX+jeQbqlBWaXrJkdoZk7Nwg3MmdysucCSN8DemePAIPBA4y17Smmj3QsI7mPLW8hzhWx4bHmNsAMPcfcAj46i0czx7oWEdzH67aQjO1+DtP+zcDaw91J+1dentYF1axzhdu9TuU+VdSVkQ/Uq6sv8qDpoupi4gjmA2ll9S5yVcemRCR5KuCp/aptUHRcgaCVlIKNd3pQg5BHxEuTn3BbcfJ4I/YX9ApSlApSlApSlAr8/8A4mzdia2uZUzbAGGZtpkVC0tvLG7qOe3mDkj/AHfLCv0Cuc6KyMHAZSCGBGQQRyCPcYoMZopgDdx3jCN20i7jBlEiANCA7KJNwVuO4FcbsAuCu3QtLdoMmGKYfpjcxtj3wHG1j+7L+9Y3oa4/DgjkcPBLDHB2m9Q9dtDNAMYwBtFwvPkbRnIArWF3s8bi0toF+Y5eWHHjJ+aWLHGeXXGTuBJQPLWCyuGJESxzjlwV7NwvgZJXDgcDBBwcDBNd2tbiLLRSfEJjmKXAfgeEmAH9HBz+pRXa80+G5RWzkj1Qyxthlz4ZHHsf5qRwQRxXGHU3iYRXeOTiOYDCPnO1W/0UmAPPpYkbTk7QHsMUFy3dUYdcxyjw3gbopUPBGCDhgeDleDk5bStOjhvH0mdFe1I+M07d5TDHuxKQAfQzErznY2ORmtff2bZ7sOBKo5HgSL+hj/2P5T9iQcr1vfBf7P1GMkCG6VJM54iufwZgwAOGVtvB8FcecUGnsum7WFt8VvGr+d+0F84AzvPqJwPrVlSlArx0BBB5BGDXtKDAaj/D+O2y9rbJPD5MOyJpl8Bu284ZXHBOx+ck4ccLX3pnT1nPF37e2tp1JxmFTZzgj5lYofTIPDL6PJyB4O8rM630oxlN3p8gtrw43k7jDMAMBZowfVx4Yeocc+1BwtrQhtsF/dW8oOBFdYmU/XHdG+UfdJSB4zjip0mr3duM3Nt30HzSWgZiPGSbdvXjz8jSHjxXLSdfhvN1rdwiG7QBpbeXax9j3I2HEkeTwy+OM4NWBs54uYZO6gz+HKST9ts3LfX592c+RQd9K1mC5TuW8qyr4O08g/pZTyrfYgGptZqfS4Lp+7GZLO9UYZl9Eox4WROUnjyMDO5fO085r7suopIpFt9QVY5HJWGdeLeY+yjJJilI52MTnnaW9g0VZvrdu1FFehd3wcwmfAy3ZZWiuMftHIX/AOD+Y0lfMsYZSrAMpBBB5BB4II9xQI3DAEHIIBBHgg+DWcljawleUeqxlcvMoGTBI2TJMMeYWbBYeVZmf5d2PjpWQ2sjabKT+EN9mzHJktyThc+7xH0H329s/mrUUHiOCAQQQRkEcgg+DmvapTo0kJLWbhVJLGCT/COTltjAboSefG5ck+nnNff9vOAe5Z3CkcYURyA/sUc8ePmx/wBDgLV3ABJIAAySeAAPJJ+lfmfTl5d3NtNFYRSQJdXN3KbqVdiRxzSMyGONjvmdkKsCAFBfySpFSJNVvNVjWaK2ZdN3lZIe4iXNwqsUkHGVRFZSNm9d4BBYA4NvpmuG2Tc7tPYgNmV8me3K8GO4Qjcyg5G75lx6sjLgNJpOlx20EcEIxHEiog98KMDJ9z7n71LrwGvaBSlKBSlKBSlKBXhFe0oPzjpmyVQLWZiUPcsSc7Gjls5ZJLVk/S7QShwc5HaTzWx0nUn3fD3WFuFztPAWZATiROfOMFl8oT7gqzU2v2UcNy0k2RZ3fbWdskdq5jI+Hn3D/DyAq7uMNHD9alXEwWMQ6mAQpGy5AKISBhZC6c20vqIzkDOdp52gJ02nyQsZLUAqSWkgOArE8s0Z/wA3IfOPlY5ztLF6l295FcKy8HjEkbrhgGzw8bDIzg+Rg+2RUO1+Jiwpxdw/lfcqTAe24YEcn+8Cn7HyeUlzbTuAxa3uQBsLAxSjk4UE8SLnPp9Sn6Gg7IWtThmL23AVmJZovPzseWi4+YnK55yORWdZaMJrO4iQ4+IUNG2QEWZMPE5bPpDOifbI58nNv8ZNF/jR91P9JEOce5aInI/4C2foPFcIGULut8T27Ft6KVOzIydgz4+qefVxjG0h9dKa78XapKy9uYZS4jPDRypxIhHkerkZ8gg+9W5NZjUOnZRI15p8ix3D7d6OGEMyjwsij5XA4VwNwAAO4VnupNSTUQlhdzyaRKTmWGRVKz+MKk4YJJHnyAQTnBAxQXl3/EaFnaLT421CVfnMRCwJxnMly34ajH6Sx4PFUt71NelTJNfW1nECcC0he9YcZ2vO4EStwR8vJ4GSQKsJ+jLoW4tlktZrYFSsXbktMbcFRvhdlZcjOGjYE4yDUXVPjFhMcwuEQ7RnsxX0akMpUqbbtz7QUJyyZ9XsQAAjTWs21pppNYMeAWd57W0QYxyY4irxrjhiygAZY4+YRD09dqNyPq4jGTkXyOAB7hGhaV84JwFPngHOKt7/AKz70EsImsSZEdF3zGCQbxjJtp0B4UsTlvK4+uLbTOp3EKLLBvlACntzWpViBgMN0wI3YHGOC2MkDNBj9Q0e5njURXV5cNEd0bxGzuGTPhluGjhO4qc47gO1sEEcHRaL1lNGqrfI7jO1pkiCsjBd5We2jd2jbHO5cqRz6RyfnpLV5LaEwzWjIA0sgKSWpX8WRnZCBMCNruUzjDbQfSTtEWTqNI9Re7kVETsCBA9xaIfm37+bjA3H0kEZwqHPlQGyMdvdxrIjrKnmKWJ+RzyUlQ5HIwcHnGDnxUS6OFaK9RZ7dv8AOMqsuOOJk8Kc59QG3jnacA4y5kE8ok06UWcm7dK9oZ7qNjtIxJBFCYH/AC+osDgYz71otN6qu+RcafOwGfxoVCq2PfsSuJUPtgb/ALE+wS9Jumt3W3kkM0EmfhZmYMSckmB33Eu4GSp/MoIPK5a/VwfBBwcHH1+lfmj9Pw3XfgsHe3VnjkLqkkAhcyJI0bo+090/PGVG5N2MqhXdrumLKO278CokIWTuBVAUdtlVY3+p4QqSeco32JCdrehRXSBZNysp3RSIdssbfrR8ek+30IyCCCRVAeo7uxIjv7eS6i5C3dshfgZOZrdBujwPJTcDzwPFaOw1q3nJEM0cpXyEYN/PjyPv4qbQZ63/AIhaY6hhf2yg+zypG380chgf3FQr3qRr4fD6WzkOdst2qnsxIPn7btgSynG0bMgE5JGOdVLbI2CyKxHIyAcftnxXSgjadp0cESQwqEjjUKij2A+55J+pPJPJqp13T2jc3luuZFXFxH7TRLk7ceO4uSUP7qeDxf1Vatr6QusKju3EgJjiDKpwONzMxwiZ4zyT4AY8UEHp+5EUogRt9rLGJ7FuMBTy8IP6VBVkHnaxHhK0dYPS7e6W4srac2jtbkyN2DJ3ETsSR5ZWXCq0jjHy+2AdpI3lApSlApSlApSlApSlB8TwK6sjqHRgVZWAIIIwQQeCCOKyydOXloNunTRyW/gW91vYIBn0xTrl1XwMOHA9sAYrWUoME11dRZ3aPPE+eXsbiEo3IJbtsU3HIJwyHg8nkipf95rmVCg0e7lyP/kG1iU+QN3rPHHOFPnx4rZUoMpbLqePwrWytQecNPNLjOCcxpEik5+jfsa7iy1BHMuLKaTGPSs1uWx4DPukyPUeCDjz74GkpQU+l9RCVnikjeC5iG54mwxKnxJGV4ljJBAI5zwQp4qs1TW7e7jktgu+UokkcZWFzLE21hJEs/4cqYJB9wQRwcGrHqjQfiYsxnZcxhzbyZIIZlKlSw5CMDhsc+CMFQR+eW2h3txBlYSZofxrdbjCA73IngDqB28PGSACBzCyMmzJC5/h1rMUbNb/ABDSozBYT6xEjLu3QmKTMlrL/qOxU7RswcrX6JX5vL0YbqWOQBzbXCESM34d1byxhWhkJI9UivEY2b5j+Hu3bA1foGnxSLEizOJJVRRI4G0MwGC238uTzj2zQL3Topl2zRJKvnDqrj39mB+p/rVS3QOmHzp1p/yIv/Gr6lBQ/wBwdM//ADrT/kRf+NTLbpq0jbdHaQRtnOVijU5+uQtWVKDwCvaUoM9N0PayzzTXUa3RkYMiyqGWMbI0IVTxk9sHdjd4GcAVC1PoePYyptMKqe3G0YlaPwWWJncDadowj5QMFbGBtrXUoMNLJbmGKexuGaRgHRJJWlbwGLFZHLRkA+vBXKFgfKldrbzb0Vh4ZQ3gjyM+DyP51WSdK25kZ9rLvJaRFkkWNiTklo1YKcnk8YbJzmrcCgUpSgVBu9DtpW3S28UreMvGjnA9ssDxU6lBGsdNihXbBEkSk5IjVUGfGcKBzgVJpSgUpSgUpSgUpSgUpSgUpSgUpSgUpSgUpSgUpSgUpSgUpSgUpSgUpSgUpSgUpSgUpSgUpSgUpSgUpSgUpSgUpSgUpSgUpSgUpSgUpSgUpSgUpSgUpSgUpSgUpSgUpSgUpSgUpSgUpSgUpSgUpSg//9k="/>
          <p:cNvSpPr>
            <a:spLocks noChangeAspect="1" noChangeArrowheads="1"/>
          </p:cNvSpPr>
          <p:nvPr/>
        </p:nvSpPr>
        <p:spPr bwMode="auto">
          <a:xfrm>
            <a:off x="63500" y="-884238"/>
            <a:ext cx="2466975" cy="18478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5478" name="AutoShape 6" descr="data:image/jpeg;base64,/9j/4AAQSkZJRgABAQAAAQABAAD/2wCEAAkGBhISEBUSEBEVERIVFRUVEhgWGBYVFxwZFhsYGBUYHBYYHCYeGBklGRYaIC8sIycpLS0sGh4xNTIqNSYsLCsBCQoKBQUFDQUFDSkYEhgpKSkpKSkpKSkpKSkpKSkpKSkpKSkpKSkpKSkpKSkpKSkpKSkpKSkpKSkpKSkpKSkpKf/AABEIAMIBAwMBIgACEQEDEQH/xAAbAAEAAwEBAQEAAAAAAAAAAAAABAUGAwECB//EAD8QAAIBAwMDAgQEAwMMAwEAAAECAwAEEQUSIQYTMSJBFDJRYSNCUnEHgZEVFjMkQ1NiY3KCk6Gx0vBEVFUl/8QAFAEBAAAAAAAAAAAAAAAAAAAAAP/EABQRAQAAAAAAAAAAAAAAAAAAAAD/2gAMAwEAAhEDEQA/AP3GlKUClKUClKUClKUClKUClKUClKUClKUClKUClKUClKUClKUClKUClKUClKUClKUClKUClKUClKUClKUClKzeq9cwxsY4I5LyYOIisABRZG4VZJmIjjOfYtkfSg0lKyU8WszE7ZLOxT2wJLqT+ZOxPHPg+a4LoGtKVI1aCTB5V7NQp/mr7v8AqKDaUrI/23qdsf8AK7OO7izgyWRYyAY+Y20nJ8c7WPngGtBpGtwXSGS3kEiglW4KsrDyrowDIw+jAGgnUpSgUpSgUpSgUpSgUpVdr2tpawGVwWPCxovLySNwkaD3djwKCVe30cMbSTOscajLM5CqB9yaz/8Af+FyPhYLq8UkjfBAxi44OJZNiMOPIJFe6V0w0j/FaiRNOeY4jhoLcZ3KqLgBpBwDIRuOOMDitKBQZqTrVkP4um36L7sIo5QBzziGVj7fTNTtE6utLslbecM6/MjBo5B9cxyANjPGcYyCKuKr9W0G3uV23ESyYztbw6590kHqRuPKkGgsKVnYLuWyYR3UhmtjhYrhvnQ8AJORwckgLIMZ8Ng4ZtFQKUpQKUpQKUpQKUpQKUpQKUrhfXqQxPLK22ONWdyfZVBLH+goM/1FqsktwunWrMkroJLmVeDDBnHpP+lcgqv05b2GbiLQYFtxbLGFhXG1QSMEEMG3A7t24bt2c55znmqjoSzYwNdzLi4vX78njIQjFvHkDwkIUY55LfWtNQZqSM2dwjmSZ4Je1bqrStIRK7H8Ru83AACgbDk7myp9ONLVbrN9Eu2GSIztPuVYgEbcFGXJDkLtAxnJ9wOSQKi9O6fNGXZ17MbBRHB3WnCbS3q3MPRldg2ISoweTnNBeVl+ounZVm+P0/C3SgCaMnbHcxr+R/YSAfI/t4PB41FKCBoWtR3duk8WQrjwww6kEhkZfZlYEEfUVC6m6ztbAJ8Q53yZEUaK0kj487UUZx9zgVTalfR6VfNPKwjsbzJlPG2O6jUtv2/7WNcHAOWjX9VZpY3ktJ714nbUNV3Q2kY5litmG0BclQm2LdKTlVyUycnkP0PpfqWO+txcQxypGxIQyqELAY9agE+knIGceDVvWLt7zV0CxwadbRxRqqIJLoliqgAD0R4BwP8AtVjZdXMJEhvrWSykkIVGJWS3Zz4RZ0OAxPgOFJ9snig0dKUoFKUoFZja9xq2T/gWUeAD73E4B3Y9wsBxnjmVse9aeqDo5PRcP5Ml7dEnOSdshiXJ+yxqo+yigv6UpQKUoaCHcuruYJEDLJG3nBDDhXUqeSMMPr5PjjNb0pIyCW0kYu1rII0ZjlmhZVeAscDJCkoT5JjJOSah6Vra3l1EQjQvCtz3FYZ5DiDCuDtdC6P45ygyB7y7Fh/at1j2tbLdj9XcvPP327f5YoL+lKUClKUClKUClKUClKrOotcFnbvcNFLMiDLiJQzBRklsFhwMc0FnWL12b+0roWER3WsLI+pN5VseqK1B9yxG58eFAGfURVPY9RXmtoUtZotOtjy7JKk14VzwNiEC3zg53EnkY++66e6dt7KBYLWMRxjk/VmOMsx/MxwOT9BQWIFe0pQZnutfzRPECtrBMW7hYqZXj3IQiqM9oN+YsA2GG1lOTpqo3srmB55LdYpllcS9ty0TBxGqHDgMGB7a8EDBLZNWVhqSSg7chlwHRhtdCRkBlPjj+R8gkc0EqlKUEXUdLhuE7c8aypuV9rDI3IQynH2IrrPwC6pvdVO0DAY++0FsAZIHk4r6mJCkrjODjPjPtn7Vhz/EsOsbRC3RpUQiK6ma0kBcAqVZo2WVTzgrweME+wNV6VvbpDJfam1knDdm2wkaAezzN6pT9ScLnwKi6N0zLDiW1ubfVBGc9uRnXnn1q6yPEsuPSCY84BG4ZNVS9Mytcq1zptqrufwxJdXjuzpvcBLkb1B2ozAEKRwecVdW2gST3SAQ3EEUayd1p2UyxyEDtm2uFZnbkktuZoyMDGcig2Wk6ulwhZMqVYpIjYDo6/MjgE4YZHgkEEEEgg1OqNp2nRwRrFCgRFAAA/7n6n3JPJJNSaBXK1u0kQPE6yIflZSGU44OGHB5FdGbAz5/avyJrmXB1K1muobWa9hZ4lg2ApvV5ppjgkRhGkU4+bCckCg/XqpelhhZ091u7nOc59bmQef9WQVchx9f/R5rP2kvZ1OaI8JcxJcRn2MkWIpwPvs7B+vn+QaGlKUCstddRXFxLJb6bGitC2y4muQ6opwCFSEESSEg+fSuOQW8VqaxfW1qJBHNcEWcUUyDvBwkwUsAxEqEdpCC3AYk7hkDGCEJdFligtILgSI0LzK5tWkzPGyhnYkY7YeRlZ9zBtynBIYtUU2dyILxLfTvgopUbuNJJHvKKMYVI2ZnmkBcbmZduV5bbzY7o1BSO0KW8cMhtviVYtLcPIg4SZjJ85QAsASX448/HSttbTOHXTgsE6LKu+GNhHIfUyh+QUbII2nAYMCFJxQaLpLWFuICUkEyo2xZV8Ou1WVuON21wrY8OrDjxV3XioAMAYH2r2gUpSgUpSgUpSgUpSgpNW6PtZzv7YhuByk8IEcynxkOByPs2VI4INc9B1eUStZ3gAuEXdHIowk8WQO4oPhlyquvsxBHpZav6pupenFukQhu1cQsJLaYKGaNxj2PlGxhlyNw/kQFzSqLpfqI3CvFOEjvIDsuYlPgjG2RAfUYnBDKT7HHkGr2gg61qgt4WlKlgu0YyFHqYLlmPCIM5YnwAT7Vw0ewkSSeWUIpmdGCqxfGxFT52VTzjwBgcnyxr2/1pEmEDRSPujMjFVDLtDBDxnc/LDIUNgEZ8ivOmkZYSpVlRZJRFuGw9suWjATAKKoOwAj5UH1oLWlKUHG8nVI3dyAqqzMT4AUEkn7YFVXSVn//ADbRJVBItoAykAgHYvGPHHj+VQ+pboXMg02IsTIM3rIR+FB5Ksc+lpfkUedpdvy5rTKMDAoKNOj4VkVkeVY0lEqwhz2QQPSFT8gD+v045JHy8VZalqsNvGZLiVIkH5nIUZ9gM+SfYDk1B6h18wbIoYu/dTEiGLdtGFxvkdsHZGuRk4PJAHJqDpnSCv8Aj6gO/dngucbY9pOPh9vMK/mBB388nNAi6wklm7MFlKCQWRrki1V1HDMikNKcNjIKDG4E4yM/KX+rOm9ba0Q4/wAOSWfcGAGRuEW0855GR45541OKUGVvdV1Jou1HZiOeUYWZZUeGIED1uHCyFlyfTsIJGM4NV+raPb3EUME1x8PpsB7e0yrH8SYtoCs2BiNShztOWOfAAJ3VfmV701c3l7LcsYpxa3TCG3djlQET052mMB0Kvgqc78F1IyArdVj023eNLL4nfG7sZoGj2lXSTfEt1O3bjUCTcRFkjkgZyRcaVJf3dqk0fbdoG7lsWk3SiWINHNbTMY0VldWePevvhiWBBrnpcl2jWsk+kwm4bu7nijELgpHIrpncVVztIUltjq3BTwZPTOsFLodlZRYSO8OWd7gd47GjcySEvFkHYVbw52+QQA2Wha1HdQLNFnByGUjDI6nDowPhlYEH9vpVhVFf9OMJWubKQW9w+O6Cu+GXbwvcjyDuA4DIQ313AYqKvWEkA26haTQsB6pYUe5tz9SGiBkQceHRcZ9/NBp6j3likqhZF3BXSQDkeqNg6Hj6MoP8qp4P4gaa+cX9uMHGHkWNvAI9LkE8EeBXBv4hWzjFos19JxhYIpCPV43SsBHGPf1MOOaCR1m8KW6yyqWeKSNrZV+d58jtRLwcl2wuCPfPGMix0LTuxawwE7jFFHGT9SihSfA8kZ8VWafo800yXV+EV493w0MZLLFvGGZnOO7Lt9OQAqjOM5JrQ0ClKUClKUClKUClKUClKUClKUGd6m6UM7LcWsnwt9GAI5gCQy5BMUqAgSRn75weR969et2RTbXyrY3xRlhZ8/Cyvt9LRzEbcFselsMPGD5rZVwvbGOZDHNGkqH5ldQ6n91YYNBT2OZpY2E+8RHeyuiiUb0ZMblwpQnLZAwSOCRir+spB/DuGA5sbi5sRnJSKTfFknJ/BmDoM/YCu79OXp4OrTAePTBahuT+rtkZxwMAfWg0MsqqNzEKB5JOB/U1i9V63kuWa10Ze/N8slyR/k0IzgtvPEzjnCrnke+CKkp/DGzdg9402oSAkhrmVnUZIOBEuIwMjwF+1am2tkjRUjVURQFRVAVQBwAAOAKCDoHT8dpFsjLOzHdNI7F5JHwAXdjyScfsPAwK91/W1tYe4wLuxCQxj5pJWzsjX7kjz4ABJ4BqVqF/HBE80ziOONSzsfAA8ms3o+nS3Nx8dc9yEqcWkLKAY4jkMXBBHdkAycHcikLkZOQldK6Iy5urrLXsu7uk8BFJBEEeODChX0k5JyWz6jWipSgUpSg5zuQrFV3kAkKCASR4GTwM+OazX8PwrxT3CFjHcXMrxbgwYRxhbdPn5xiHI+gIHtXx1pLNOVsLN2jnkG6aQHCxQNuSRj5y5ztQcHd6s4Q1pbGySGJIolCxxqqIo8BVGFH9BQd6z0/VNnDI0UQM0pZmlS2iaZgwIVmkMYIVs4zuIPist1h1Fc3TS2tkZUXbLHH2AO9PKnpkw7YWC3jf0s5ILMCFq+0i6uLaJIY9JkWCMBVCz27SY92KlwCfcneSSaCz03qy3mbt5khlPiOeOSBznIG0SKA/j8pPtmrmqZp7a9R7eaMk4BeGZSrgA+lwPcBgMMhIBxg5qutZbmwLLP3LuyHMUoBkniUY9Eqj1SoPZ1DNx6h+ag1O0fSvcVytbpJEWSNg6MAyspyCD4IPuK60ClKUClKUClKUClKUClKUClKUClKUClKUClKUCuV1dJGjSSMERFLOzEBQBySSfAAr25uUjRnkZURQWZmIVQBySSeAAKxkFs+rSiW4jZNMQh7aJuPiWB9M0qnkRDAZEI9WQx9hQd47OXUplluFaLT1G+3iPpeZudssw4ZFHDIvnOGbBAUa9VwMef380VcDFe0ClfEkoUZYhRwMk48nA/6kCs9d9bIZGhs4ZL6dHKSLFtCIQu4F52IjX2GN27k8ZBFBo2bAyeAPNZ+bqVppGh09UmIHrmJJgjbGcMVH4j+pTsU587inGeadPXNwFOoXOAMZhtd0UZ+qvISZJFP0BQexBq/tLOOJFjiRY41GFVAFUD6BRwBQQtA0FLWMqpLyMd00jY3O2AMnHAAAAVRwqgAAAV96/rSWltJcS5KxrnA8sSQqKPuzEKM8c84FWFZ/r7TZJ9OnSEbpVCyxrgHc0LrKEweDu2becjnwaCk/h/YvaTzwXYAuZ/8AKYyOR22Yl4VfHq7U0jZ+vdDfmON3VHJBFqFvBcQvtYbZ7WUeVYjwVyNylSUdcjIJHBwR10TW2kZoLhOzdRj8ROSrL7SxMQN8R/qp9LYPkO+saMlwoyTHKh3QypjuRt+pSQRz4IPDDIIINcNM1lt4trrbHchcjGRHKo8yRZ5443KclCRnIKs1vUPVdJiuE2SrnB3Iykq6NggOjrhkcAnkEHk/Wgrb3pRe4ZrWaSzmY7nMeDFIc5zJA3oYn3YbXP6qjz9QXVoub637sKrl7i13Njxlntj60UDJJUyYA/pIGoXFrkXS9+AeJ4wTIB7d2FR7Dy8eR5JVBV1b3CSIrxsrowDKykMpB5BBHBGPpQR9K1iC5iEttKk0Z4DIQRn3B+hH0PIqZVDqXSaNKbm1c2t2QcyJ8j8HAmi+WYc+Thh7MMCu2ia0zsbe5VYrtF3OinKumSomjPkxkjwfUp4PsWC4pSlApSlApSlApSlArjd3aRIXkbaqjJP/AL5rtWV631RAogyN42zncjMu2I7j4I3fLyPB+QlGkQ0Glhu0clUdWK43AEEjPjIHj+dda/LVYWm5dhjmgO2LZukZisbOUBGBIwXZJwFZkcqwLAsZB1O7vH3XM8NlASVjgS9SNjjGe7LErOzHOdsboAMA5zQfolxdpGMyOqAnALEKM/TmukcgYBlIIIyCOQQfBB96xOmdC2+3elvp85JyxaN5yTgAjvSO7e2PBx5x7V2PSVum50tJLCQD/EsXI4U8eiMASHkna0TZ+h8UGypWNt+pJ7TJvXW6tBgfFxoEaMk8pcQqTtIyMsoAH5gtXeuaqyxRrbsDLcusUDcMoLKztJ9GCRI74/NtA980FJqNk2pXbxMzLYW3pfY23u3PpbDKVIkijHkHgvkMG24Gyqks47TTbdUaVIUXy0jhSzHyx3H1OzZJ9ySa+JtdmmQfAQFt3iWcNFCB+rafxJAQcjauD+oeaC8kkCgsxCgDJJ4AA8kn2FUH96u8dunxi7yAe7u2QLnnDSYO44IOEDH9Wzgn2DpIOVe/lN9IoGA6qkAPuVt19OcgHL7iD4I8VfqoAwBgDgAUFDF0y0ikX87XWQQ0YzFBg/l7Sn8QY49ZbP0FXVrapEixxIsaKMKqAKoH0CjgD9q5vqcIJBljBHBBdQQfpjNdo5lYZUhh9Qcj+ooPulKUClKUGKu1bSrlp15024cG4X/68rnmZfYQsfnz4J3D3FaPV9JS5jGHaN19cMsZAdG9mU+CCOCDlWBIIINWEkYYFWAZSCCCMgg8EEHyKzHTrfB3B01ixi2GaxYkn8IECSAk+TGzLt/1HUflyQstB1Z5N8NwAt1DgSgAqrg52TR5J/DbB9ztIZTytW9UnUVlIGju7dS80G4NGMZlhfHdi5I9XpDryPUoHhjVlp2oxzxJNC4eORQyMPcH7HkH6g8g5BoJNUt507gmWzb4WclmOBmGRjye7CCA+T5YbX+jeQbqlBWaXrJkdoZk7Nwg3MmdysucCSN8DemePAIPBA4y17Smmj3QsI7mPLW8hzhWx4bHmNsAMPcfcAj46i0czx7oWEdzH67aQjO1+DtP+zcDaw91J+1dentYF1axzhdu9TuU+VdSVkQ/Uq6sv8qDpoupi4gjmA2ll9S5yVcemRCR5KuCp/aptUHRcgaCVlIKNd3pQg5BHxEuTn3BbcfJ4I/YX9ApSlApSlApSlAr8/8A4mzdia2uZUzbAGGZtpkVC0tvLG7qOe3mDkj/AHfLCv0Cuc6KyMHAZSCGBGQQRyCPcYoMZopgDdx3jCN20i7jBlEiANCA7KJNwVuO4FcbsAuCu3QtLdoMmGKYfpjcxtj3wHG1j+7L+9Y3oa4/DgjkcPBLDHB2m9Q9dtDNAMYwBtFwvPkbRnIArWF3s8bi0toF+Y5eWHHjJ+aWLHGeXXGTuBJQPLWCyuGJESxzjlwV7NwvgZJXDgcDBBwcDBNd2tbiLLRSfEJjmKXAfgeEmAH9HBz+pRXa80+G5RWzkj1Qyxthlz4ZHHsf5qRwQRxXGHU3iYRXeOTiOYDCPnO1W/0UmAPPpYkbTk7QHsMUFy3dUYdcxyjw3gbopUPBGCDhgeDleDk5bStOjhvH0mdFe1I+M07d5TDHuxKQAfQzErznY2ORmtff2bZ7sOBKo5HgSL+hj/2P5T9iQcr1vfBf7P1GMkCG6VJM54iufwZgwAOGVtvB8FcecUGnsum7WFt8VvGr+d+0F84AzvPqJwPrVlSlArx0BBB5BGDXtKDAaj/D+O2y9rbJPD5MOyJpl8Bu284ZXHBOx+ck4ccLX3pnT1nPF37e2tp1JxmFTZzgj5lYofTIPDL6PJyB4O8rM630oxlN3p8gtrw43k7jDMAMBZowfVx4Yeocc+1BwtrQhtsF/dW8oOBFdYmU/XHdG+UfdJSB4zjip0mr3duM3Nt30HzSWgZiPGSbdvXjz8jSHjxXLSdfhvN1rdwiG7QBpbeXax9j3I2HEkeTwy+OM4NWBs54uYZO6gz+HKST9ts3LfX592c+RQd9K1mC5TuW8qyr4O08g/pZTyrfYgGptZqfS4Lp+7GZLO9UYZl9Eox4WROUnjyMDO5fO085r7suopIpFt9QVY5HJWGdeLeY+yjJJilI52MTnnaW9g0VZvrdu1FFehd3wcwmfAy3ZZWiuMftHIX/AOD+Y0lfMsYZSrAMpBBB5BB4II9xQI3DAEHIIBBHgg+DWcljawleUeqxlcvMoGTBI2TJMMeYWbBYeVZmf5d2PjpWQ2sjabKT+EN9mzHJktyThc+7xH0H329s/mrUUHiOCAQQQRkEcgg+DmvapTo0kJLWbhVJLGCT/COTltjAboSefG5ck+nnNff9vOAe5Z3CkcYURyA/sUc8ePmx/wBDgLV3ABJIAAySeAAPJJ+lfmfTl5d3NtNFYRSQJdXN3KbqVdiRxzSMyGONjvmdkKsCAFBfySpFSJNVvNVjWaK2ZdN3lZIe4iXNwqsUkHGVRFZSNm9d4BBYA4NvpmuG2Tc7tPYgNmV8me3K8GO4Qjcyg5G75lx6sjLgNJpOlx20EcEIxHEiog98KMDJ9z7n71LrwGvaBSlKBSlKBSlKBXhFe0oPzjpmyVQLWZiUPcsSc7Gjls5ZJLVk/S7QShwc5HaTzWx0nUn3fD3WFuFztPAWZATiROfOMFl8oT7gqzU2v2UcNy0k2RZ3fbWdskdq5jI+Hn3D/DyAq7uMNHD9alXEwWMQ6mAQpGy5AKISBhZC6c20vqIzkDOdp52gJ02nyQsZLUAqSWkgOArE8s0Z/wA3IfOPlY5ztLF6l295FcKy8HjEkbrhgGzw8bDIzg+Rg+2RUO1+Jiwpxdw/lfcqTAe24YEcn+8Cn7HyeUlzbTuAxa3uQBsLAxSjk4UE8SLnPp9Sn6Gg7IWtThmL23AVmJZovPzseWi4+YnK55yORWdZaMJrO4iQ4+IUNG2QEWZMPE5bPpDOifbI58nNv8ZNF/jR91P9JEOce5aInI/4C2foPFcIGULut8T27Ft6KVOzIydgz4+qefVxjG0h9dKa78XapKy9uYZS4jPDRypxIhHkerkZ8gg+9W5NZjUOnZRI15p8ix3D7d6OGEMyjwsij5XA4VwNwAAO4VnupNSTUQlhdzyaRKTmWGRVKz+MKk4YJJHnyAQTnBAxQXl3/EaFnaLT421CVfnMRCwJxnMly34ajH6Sx4PFUt71NelTJNfW1nECcC0he9YcZ2vO4EStwR8vJ4GSQKsJ+jLoW4tlktZrYFSsXbktMbcFRvhdlZcjOGjYE4yDUXVPjFhMcwuEQ7RnsxX0akMpUqbbtz7QUJyyZ9XsQAAjTWs21pppNYMeAWd57W0QYxyY4irxrjhiygAZY4+YRD09dqNyPq4jGTkXyOAB7hGhaV84JwFPngHOKt7/AKz70EsImsSZEdF3zGCQbxjJtp0B4UsTlvK4+uLbTOp3EKLLBvlACntzWpViBgMN0wI3YHGOC2MkDNBj9Q0e5njURXV5cNEd0bxGzuGTPhluGjhO4qc47gO1sEEcHRaL1lNGqrfI7jO1pkiCsjBd5We2jd2jbHO5cqRz6RyfnpLV5LaEwzWjIA0sgKSWpX8WRnZCBMCNruUzjDbQfSTtEWTqNI9Re7kVETsCBA9xaIfm37+bjA3H0kEZwqHPlQGyMdvdxrIjrKnmKWJ+RzyUlQ5HIwcHnGDnxUS6OFaK9RZ7dv8AOMqsuOOJk8Kc59QG3jnacA4y5kE8ok06UWcm7dK9oZ7qNjtIxJBFCYH/AC+osDgYz71otN6qu+RcafOwGfxoVCq2PfsSuJUPtgb/ALE+wS9Jumt3W3kkM0EmfhZmYMSckmB33Eu4GSp/MoIPK5a/VwfBBwcHH1+lfmj9Pw3XfgsHe3VnjkLqkkAhcyJI0bo+090/PGVG5N2MqhXdrumLKO278CokIWTuBVAUdtlVY3+p4QqSeco32JCdrehRXSBZNysp3RSIdssbfrR8ek+30IyCCCRVAeo7uxIjv7eS6i5C3dshfgZOZrdBujwPJTcDzwPFaOw1q3nJEM0cpXyEYN/PjyPv4qbQZ63/AIhaY6hhf2yg+zypG380chgf3FQr3qRr4fD6WzkOdst2qnsxIPn7btgSynG0bMgE5JGOdVLbI2CyKxHIyAcftnxXSgjadp0cESQwqEjjUKij2A+55J+pPJPJqp13T2jc3luuZFXFxH7TRLk7ceO4uSUP7qeDxf1Vatr6QusKju3EgJjiDKpwONzMxwiZ4zyT4AY8UEHp+5EUogRt9rLGJ7FuMBTy8IP6VBVkHnaxHhK0dYPS7e6W4srac2jtbkyN2DJ3ETsSR5ZWXCq0jjHy+2AdpI3lApSlApSlApSlApSlB8TwK6sjqHRgVZWAIIIwQQeCCOKyydOXloNunTRyW/gW91vYIBn0xTrl1XwMOHA9sAYrWUoME11dRZ3aPPE+eXsbiEo3IJbtsU3HIJwyHg8nkipf95rmVCg0e7lyP/kG1iU+QN3rPHHOFPnx4rZUoMpbLqePwrWytQecNPNLjOCcxpEik5+jfsa7iy1BHMuLKaTGPSs1uWx4DPukyPUeCDjz74GkpQU+l9RCVnikjeC5iG54mwxKnxJGV4ljJBAI5zwQp4qs1TW7e7jktgu+UokkcZWFzLE21hJEs/4cqYJB9wQRwcGrHqjQfiYsxnZcxhzbyZIIZlKlSw5CMDhsc+CMFQR+eW2h3txBlYSZofxrdbjCA73IngDqB28PGSACBzCyMmzJC5/h1rMUbNb/ABDSozBYT6xEjLu3QmKTMlrL/qOxU7RswcrX6JX5vL0YbqWOQBzbXCESM34d1byxhWhkJI9UivEY2b5j+Hu3bA1foGnxSLEizOJJVRRI4G0MwGC238uTzj2zQL3Topl2zRJKvnDqrj39mB+p/rVS3QOmHzp1p/yIv/Gr6lBQ/wBwdM//ADrT/kRf+NTLbpq0jbdHaQRtnOVijU5+uQtWVKDwCvaUoM9N0PayzzTXUa3RkYMiyqGWMbI0IVTxk9sHdjd4GcAVC1PoePYyptMKqe3G0YlaPwWWJncDadowj5QMFbGBtrXUoMNLJbmGKexuGaRgHRJJWlbwGLFZHLRkA+vBXKFgfKldrbzb0Vh4ZQ3gjyM+DyP51WSdK25kZ9rLvJaRFkkWNiTklo1YKcnk8YbJzmrcCgUpSgVBu9DtpW3S28UreMvGjnA9ssDxU6lBGsdNihXbBEkSk5IjVUGfGcKBzgVJpSgUpSgUpSgUpSgUpSgUpSgUpSgUpSgUpSgUpSgUpSgUpSgUpSgUpSgUpSgUpSgUpSgUpSgUpSgUpSgUpSgUpSgUpSgUpSgUpSgUpSgUpSgUpSgUpSgUpSgUpSgUpSgUpSgUpSgUpSgUpSgUpSg//9k="/>
          <p:cNvSpPr>
            <a:spLocks noChangeAspect="1" noChangeArrowheads="1"/>
          </p:cNvSpPr>
          <p:nvPr/>
        </p:nvSpPr>
        <p:spPr bwMode="auto">
          <a:xfrm>
            <a:off x="63500" y="-884238"/>
            <a:ext cx="2466975" cy="18478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5122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268759"/>
            <a:ext cx="8136905" cy="55892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942" y="3440382"/>
            <a:ext cx="2263524" cy="295327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6148" name="Picture 4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0321" y="3249537"/>
            <a:ext cx="2355812" cy="314108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6147" name="Picture 3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747588"/>
            <a:ext cx="2263525" cy="260940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915816" y="404664"/>
            <a:ext cx="4032448" cy="792088"/>
          </a:xfrm>
        </p:spPr>
        <p:txBody>
          <a:bodyPr/>
          <a:lstStyle/>
          <a:p>
            <a:r>
              <a:rPr lang="cs-CZ" sz="4000" u="sng" dirty="0" smtClean="0">
                <a:solidFill>
                  <a:schemeClr val="accent6">
                    <a:lumMod val="50000"/>
                  </a:schemeClr>
                </a:solidFill>
              </a:rPr>
              <a:t>KOŘENOVÁ</a:t>
            </a:r>
          </a:p>
          <a:p>
            <a:endParaRPr lang="cs-CZ" dirty="0"/>
          </a:p>
        </p:txBody>
      </p:sp>
      <p:sp>
        <p:nvSpPr>
          <p:cNvPr id="1026" name="AutoShape 2" descr="data:image/jpeg;base64,/9j/4AAQSkZJRgABAQAAAQABAAD/2wBDAAkGBwgHBgkIBwgKCgkLDRYPDQwMDRsUFRAWIB0iIiAdHx8kKDQsJCYxJx8fLT0tMTU3Ojo6Iys/RD84QzQ5Ojf/2wBDAQoKCg0MDRoPDxo3JR8lNzc3Nzc3Nzc3Nzc3Nzc3Nzc3Nzc3Nzc3Nzc3Nzc3Nzc3Nzc3Nzc3Nzc3Nzc3Nzc3Nzf/wAARCACLALsDASIAAhEBAxEB/8QAGwAAAwEBAQEBAAAAAAAAAAAABAUGBwMCAQD/xABAEAACAQIEAwYEBAQEBAcAAAABAgMEEQAFEiEGMUETIlFhcYEUkaGxByMywRVC8PEzUmLRJIKS4RYmNFNyorL/xAAaAQADAQEBAQAAAAAAAAAAAAADBAUCAQAG/8QAJxEAAgIBBAICAgIDAAAAAAAAAQIAAxEEEiExE0EiUSMyYXGBkbH/2gAMAwEAAhEDEQA/ALCmjjmo2fSA67auuIfieNGVmca7fzKbHFtkd5oZCLFSAcS/FkWkPsu/O2JbcAGfQDnIkHNFK6RCNGaJl2L21eB5cx5/bE5XQGMMbEFT1xbZZDHVQuiyHt4RdEUHq2/2GPOY5PFm1FMIAoq4kOpbd5vMYLXZhsRK+olSZJ5VWVMELUoUok++pV7x8Rq/2x7WRJ8wqCqs0jNYBjYgdBtfpt++BqUWOmoKRqmy961zbb36/LDBaRZLs0giY3s4S/re3jvhz3JLEKY8SJqt4w8zKEjEccpY3C/6ujb8jz9cNlqY6SMxxpqsLEsbknYi/wAh6YA4WppszzSPLKZRoKAySGS+m3IAeNue+1jhwuVxPn1RFDIWSnKoHsLvIQ30utsDJVeGizh2OBJ/PK6namLwakaVjqRgb3sRf6jC/JpZf/EaM8TiOZTAG5gAi4/+1vnhrxBSyR5lVU8s+uCObSsyGzq1rgAjmOfMeGFlVSzJF23xU1RDG+oWXdSpuNXS+OKRjj3CqMCDVX/B52ZFFl1hvY7H98NpqRWNZTjkysB5gjUPuR74Gz2FZqj4qH9MgDjfowv98G5Y5nanPNjGYv8AnTdf2x49AzJOJMZbZlSSQnSlrqpsL9WJw3b4arhDwMirFp1qwHeA21k+Y5nx9dlNVTiLM6inKkRCQslhuwNiB8jj9TLNT1iGGNlIYhCxuGuORvzxphkZzCcdwohokkrLsxuY4wLczc/QW9zhZLvADEHJJABtckC9rj3xR5oqRZdQmmJMeuV50Q6gXOkabnwCix8/PCV0jDymLZbAqxIsx8/pjymaU8RtkdfKgCTK99N9QGwA8fD3xX5ZprmRkW6Dmeh/rfGe5fVPLULSvGkhYi6uuqz8/ljWMjpuzjXVbnuAMTNcAmAOzLOgsezO7oR5RQCKJjbbwwNmlTpQoGuBjvXTCFEVGsLb4ks9zVYY3aR9h1OELCTitZTUAfIxdxBXlEcKRsCSTyAGJ7I6WOWoNWJnaRpN9a/bHaGSPMmqoZqoRmpj7OMldkfVdd/Mi3uMd+D47mSJS4McpVg+xuOd8PCvwac47iRt814HoTQcsUkdeXXBLsA5BY38htj7lyjSVI5+GO7qNR/T8sJacjZHX5MG/DusNblSs2zBLML9QbH6g4A4vh2Z7WPIjA34XzNDUVlJzAbUo8AevzvhxxhEXjY8ltf1xTchliqAq+JnOQSSU+YuIwSsmz2N7edunIY9ZqaigrhVw9oDGwYaR+ocyPO/LCyCY0nF0CvIVheREcAbgtsPuMXHENAr0bBbnwv188eubYVOIKob9yzOswQQ8QOqgFDNIuq1hp/UrDys4wFmFS9IsVLTTFbFnkNhuT1I3+uGOd9nHHlkoOhmgkjLN1ZNKA/JV+mPvBeVvxTxhTQzwhqdm7Sostwsajr62A98UAeN3qR7FwxBmocF5bJknB0Nc8Q/iuYD8q62K6wNI8rLYn1OFeXyRQRZnUx3K09ZFEjW/WyqTe/W7NiozzNY4Ia3MVI7ChQ09MvRpW2J+ZA+eI7iBpcp4HEShllJ7USqP5xe9/O9j7jCZbexMV6PE68T0KUNLVwatUkdcl3PN+7Yn53xCVVRURlzTysgtdtP+U2O5xf/AIk1KpVPIjgrNolCjwNyDjNqyZ27Ix30NEFPnbY/tgtQPGYRVO2N8skFTlyILl0LxgHfe+tf3GPdHOKSobSTZWWVCOXdsf8A84RZPPNFUaafvNcNovz0m/8AvhvLUhwhEeh0bdfBSbi3sT9MGCd/Rgn4M78WTVGWZsklJIVjmG1lBBGxHMeDfTHGiz+tk0hjHMLkd+mX5nb7Y8cR19PNllGiSGSppwoOx6Ejc+hHywth+IMKy6SUurXRbfO2OKuRibCgiW2VNR5lJLl8tLBSPIxRZ4E0COQgaSy8iDYD5YkM/wAukyepmimVjKGsUIvY73PmOWO9PW2qpWkCK8o1MVBB9bfPFZmlOOKOG4s1hTtcxpECToALzR3ID+o3Pz8scA2nE8MgyU4Mpo5a4z9np0d0b9ca9lcaJCx+VsZrkhiGYmNFEZCjUo8bYtTWrTwaATuOYOJOrJNu4ifQ6IAUgCes6rFSMtqChdicZnntVPVZhLESrxxH9Ibc+dueKDiKtlEDr8LUTxyDRI0d+4vPVexAPK31xPS0NNWRxSfEtG0YCiQEXPQXvY3sLX8MMaSgKPI3ZgtVqC3wTqARTTVVXDTxQRlncBdbMdPnseg39sWmTrozGaoMdjVzMY+dupFyepG9sd+DuHIa1pJCBOFOh5XjsSOq3PO/U3taw8b1+ZQ0kNGEZV1purW6jr5YzrdSg/GBOaShid5M6ZXN/LycDdT0wWXkvvGvzwLli3KNcaivO2C2DkkruPTE2k/HEqt3IzhGoaj4oSJUukyHX5WI3+pxbcSRLLStfe22I7JwV4phUC+pHXTeww34ozWbLqKZdKvdSsauNl8zbp/VxikmWqGItZ8bMzJOI5TFmytG57QWa1yACDjV4ahc1yKmqUQWmiDG/S45fTGLVNS1ZWvNLpfU1yQLW9MaJ+Hmcp/C2yyoe7xPaNQLnSeRPvcfLDF9RNQHsRDT3jzMfRiXOMmmzJpqKmUdulQssKnbZu6/tsh9sU/B+UwZHLU0UUsiVs9rSsdJIVSSq+RF+fhh1lWWoueyVbAG0VkPmT1+X1wTmE8MWYxzyxflxkgkC5O25H9csCFx2bT0IS7TKxJHZknx5mUMYyrIUdrHTPOUH6iT3AeXM3OKbi3L583yymyynKgOxd22IVP+9sQFfSVmccUPUxqXYMGex2Vb7D7fXGrZHXLmbSSfDmF0IUxlrkDob9ca3AIpWJV6XNmGmccZ5HmLQqWqGm0gC5NjYchiPkhnkpkBKK0d102JO/PGwcW7xta/tjPYovzJVbYE3xtdR9xh9EPUj0leGrRoXAfV3SOl9t8W+R5Q9SlMayQSduXiAW+zqLqCfCwOIrMYTT5tIqbDtQfTli2yysEddQUoA1MGlTykvrA+Ske+GWc4BHuS7Uwf6hlHk9BVQzJDToayFmSQOL36qd+d9j88KstfLc5PwTquVZorlUMQIid9xYjpuPEevTFBm85yLimnrIYXljqbB415kHdbdNiWG+PFRwYtU02YVwAlqGZ9MYAABJ2O2+Bkjsmaroa39ZI19BLRV0tFmETxyAdCSGuSNuv1xQcMZqMhrIxLEzU6gpIygklTzv5bD0tijgy9s4pRlOZTgV0f/oauw1MB/I9+Z259R5i5i6iiq4MwnoZx2NZEV1at7rc2I8jfGw24TLoyna4lFxFkS01c9VQ2Nx20LrykjO9vUHCNM5eemDgFUB3Dnz5W6Yf8O5hNV082STG1ZSqZ6N2H60/mT2O49fI4Q5tQ001a00UE91tJKkNu9fblvfmNsDsqVuTGNPqGrG31CqeCrqKfthKOxkY6pIzz2IHdO197m/gBgleGY8wgZUCwqG1FwQEJAPXkMAZWUgKUdJMZK5ySKaR7xr43IG5A3036G56YqMqlSriZo5WlRPyw4XmR1sOQ9MLXeROQY3pgrMRjucV4jyXgvK/4XA81VWC7uVjKqWNydztiPl4qrc9zSCDSIlaTuojE7+JOGXGFAJxGpBE2/YMdt+ek+R+ht54WcBUIkq5KrQDoGzW5HrjIWrxG4jJhT5FuFanianl7aSqtaxFtRwawGo2++OOXqoQG1za+PcqkyMdWJtX68Sqe5H5QSOL6ATG12YKehupwRxrapZ4YyO1tpMbfzjyPj5f2wHxZBNBKKinBE0LiSNgP0sDcHAGc1gz2no83jA7GaIrIqN/gzi+pT4eI8RilUSVA9AxHUuEyfZEgaakZ6ooh0qTYBgdQPhbxvimy2rjylonptOtX/MDKLuR0Fvbe/MWGEmWT1NTVXlkdjawLcx478zj1mUUsdRGNT9lcAje1sUGIzgyStTY3ia7whxBR52kixK8c8YBlRh435HrjtnsS2JvcHnbniY4AAp86ITdKiA7+JBBH74ssxgKxsR1xH1HxYhZdoyQN0U8PQfDUtZMYw2uSw8gBt++KfKoFjo+02BeNQ7Dy/ucK8tpiuVCwILkn5nDmYvBRWFjYc/HHRZhBmYZBv4kvxGCELhtQv1xDQyCSrmNrb2xo3YpmtFK8jFGRipVf688Z7PTClzSaNf0mx53xyts5hmX1JniSAjNo2A/xBcj0OOk9e0NdT1USktFKpUeQtf6A/PBXFEZ0wyjmpO9vLA2TJoj7eaJ5uvcXVb2/rninU2awTIl9X5iJombzR1+RZXmkIuoZN+oFwwv6bjFeIxNQqbaiUGw3xl8GaTVeTGkpaQmIykrq2FiNxt54tOBsym7FsvzJ0+IiFlIP606e45H28cL3g8GH0IKAriLqubs69I6lGhjG6sdu9fx6Yc5pl1PxPRJFMyLmcQPYTNykAHJv69MNc1yqKojJVQSdgMTzZZV0t1hclRzW5BB8iMCqc1tGr6UuTHuT2Wx1eXLJHDSha6lqBqSpW7qLC5Q9b9PHljvmiuJI8yoVdYKsFnQKLxuP1KT4YeyxyZ9Q9lVusGaxi0VUuwkseR88JKHNpO1qsuz2E01cqkt0SYgbMvn49CPTZzeG5EhPU9bbSItkoYaao+KoKaQSyJ2jqrLpjvsSDfw326E9eRfBlaKbOq2hme/bu7x23AF9x9vrhLXVddSgxRIzxuL6lFyBbYgDcDkMF5ascgizancvURxtsOWoix2/bHLALEIMNVYa3GID+IeYg1iQ0rqWjbU1jupH6fsdvTFHwZBG1HJLECEnVplB3tq3t7G49sZ5mtKIKplhfWZCWBPPcg3N+uLXgGpkXKgpZgYlK9OnL74X1FYTTAL1HdNcbLixmg5cypCmxNxyGPUkg1nbA+XFysYG23M9cfZVftGt44mI2F4lbHM58V06sjLvYi2odcZ3k80dC+ZZdMddMzB2UbmxuNh477enri0jz1M6yp2mIhq6eHXURFgbAbFh4i/yxEZFkhz+aqzQs/YtdEQGxsNt8Vqkbe2RgSdqXVqxjkxJllM0eYvT9qJQj7Pe+pTuDfzBBwzzakAhJG/PHiWhGVVwKqQl7csF1sweE2F749c53DE3p6gE5hPBtYsdVSTFrFJQhNr7Hb2541Cr0GEluVsY3w5MsVSVCglW6nnvtjWJZRLRo4N7qCL+eFtT8TmMUjM70LH4CEq1lOxvvgrMBajAvaw3wvyZjJQupteOYgjwGxGD80cLCBtc+JtvgHJWaOA8QZHXDtqqhdgmo649Ytfbe3yGJTPYWXNpGG+w3AwTn08lMxqaZik8feVl8ceoKqLOYRUxpapFhLGGHLYFhfoPnjSI2NwmnYAmTOeQl8tkZz+karD547cOhafJpallOlIy3d5k22GCM5Cx005U62VbWHK/hj7wzHLWUYo4EATm7vuAP3OG6m/Hz9xS1AWJHPEpODKKA5ErsoLyqrnqRfAmeULrqlpmeKWI6o5FNmU4oeHaVKW8casyi9gBj1msPaxOvZ6SL3uRfHC245hUTaMSYyb8RHiIpc3hZJozpMse4f1HMfXFVFxFQZhTk0cyyvz0LzJ2sCOnMYzHOqSOnrA5ivq2LA2OCMsqmyyeOppkDNzZCbax4eXrjzUqwyvcxvZP2miU5iCCGZrve5JFifP53xyzrKEzGFJahbVEf+HIBvbwOG1KaPO8uWWO1mHUd4f7HAcFctDULQ5izGOU2jmYX36A+HkcKqzo2J26uu5MyPALS/C1sQSePaKQDSHHgfbE9WVtZk9QG7FI5Gku6W2kQCw9eZNx5Y0PinLkpoe2mjJpuroN4x4nyxJ1cBlgWKpQVdId0njPeXzGHUs+5FtrNbcxdKtDxBB2sA7CpAv2ZFiCfLrgTJayfK6uSmrAVUnY9Gx6q8nmEnxmWzrIFFrKm/ow5388cJMz7VFjrKcsBsSTup8L9cbI3KVHInK7DUwImr5DJ2lPE97hkBv5YNkHfOJngauSfK0SJi3YHs9+drXH3+mKGWRxIwAxFKmtis+jrcWIGEkuIOzostz6aCMI0lKILKeZd15ewY4J/CsM2QvFbuq7X99/3wDxAXqcsq4owdaETaf8ygMDb01X9ME/hTVLClRSyMq6wHFzufHF1HBBxJxqw2Z44qokJYgWI3B8MRQmlVzAd+7ck9caXxVAjM7RHnv5YzqpsJWdhYKCCT98Lpy5Bjb/AKAiCJVRUdQCEk1Hcle998afwzmKV2UolrlRp3PMdMZeYhoactbV+m/IDDHhXPGyzMVWQN2E3dfcmx/zfPaw88Guq3Jx3EqtRtsweppuRy6cxqaciyuocDwKn/vhlmbiHLJKZrNC241blb72wlpZU/i1NNGQVZrbHmCP7YeZq9ozG25O4uMTkdkXEfdFdwZnfELdw3Nl5DAvBhdUV7m6OQCMeuJ37uk7EsAMd+BV1U8hHIyvbBVOKc/zNMPy4nTiqnjhy2V4EVEZTpA/lbw+v2w34Xp48voadWQjt1P5m1tR3sfXAWbIKuOSlYm8hDIB/mXf6gEYrKWAR5cAyXIUDYcsZQ5rniuGxOWWSf8AHukZCm4PK98FVvZwiUsApflq5scI4awUuc0/e7rnQbnmTy+tsVsiLND2pjDHnjVRzxPWcHMy3iqmeSJpEQ3VvTCegdXXs5DYI1w3XlyxccRQaxIrWIZSLWxmkEjU1fJTSkixsP8AfDVI4xFNQ2P8y0ynMpMkq0qA7tFJ/ixg3HLYgeO37Yu84hgzXKviaVg6yJqUrvcYzXLj8c5i7MsACxIHLl/Xtip4QzGPLZXyysYiOpf8hmvYP/l8r8/W+B3qM8TFBO3JjDJq68Ay7ND20LCySycwDtpI/fEnnGTSZHmckdFUCBJDeOMmykeFuWKGqmgirWy+fSrP3478yD/X1x1zamlrcnMBCvJAA0TSLqBW9iD7YXRipxO36bcmFMlIpZ0e9XS6X/8AegIufUXv98CZpSLXC/wsNR5q3ZyD2IwDVV75bKY6ujeNQNmp5SAf+Vthj9RZ5TVi2QVrjldodQB9VwwK7B8lkd0dDgyo4AooaV6pOzmiLMndkHXflbFVPOomYEi98T/B1QjtOvaKxUqTZSCo36HAeb5vBFmVRGZCCrW2Bwu673ORzK+ksxSMmA8QTyUshqITaWO7L/XhjpwsiwZ3l+Z0yCOmlbspYiLiF2B7o/0mwt7jpgbiWQEtYjw3GGGSO9LDTzNuhYawVAVlv/Y38sNo20Rh0J5ErOKYwYnty09MZfmEO7HdgGJIxq3EAPw6h9yFte36hjK8zcw1TxsbAqXt6f3xxObZy44pzFVY8bFFjZhcXvYW2tjjTJ2lXCgTWWIAHT1wRUQPJSLUdmsYYXKqDdRfbmMe6cNSHuFhrTbu8r7YdPAkjs8ys4erKqfNYaVQxiSdQlxYhbn9hf3xe50JOzDA8hviM/DqnkavqCyIkdOg0qLEhmvY7eX3GKriOd0itfYkjEzWgbgBKuizjMzjimYagW/l3JPTDHgSQNlJddru5A8O8cSvFsjtUJGZCRpJJ8Ttio4DMS8PANs4ZgQdupP2x16yNMMTYuzqSv1GEa/EZ7Qx8ysomPkq/wB/pivrGWKmVL2NvHE3wxEtdV1daoujuIYiDsVUBifct9MN84kEUcliQR0PTbHFXagELu3nIme8dZlLDPTCmP5qyCQeHdII5edsatkVYmZZVT1UbflzRK4Hhcf0MYzW6avMJHncqrtoDHkvS/zxefhVmJNFV5TONM9BMVseqEn7EEfLBmQBAR6ivk/KQfcd53CGRjYX8MY/xjTGCvE19EbWttfvX3v7W+WNvzFQ7Mtgbi4OM141oUlpmJC6lYMLm3XnjVZCOPozt48lRx2J+/D6oFUJhKQb2W45g2+2Hef5f28LFdQI3Ug2sRuLe+M64czB8prY53B7N9pSNgB/fGwArX0istmBA3vjOoGxszukcPXiZ7xZWS5lk1FmklxmGXTCGqZdro36ZB7ix8/XDjhHiSarpZFqgXVI2LSjYbKT88fpqJIa+damwpJIyk7HwPK3nexHphJnUVRlMDU8EaRwA9ksK8kjB3b/AFFiOZ6Dzx1QtiBYGxnSwhOR/wAlPWUBr1M7iO1u6AAbDxOIHPaKopqhlzOepMB/w+xYKD5WxUZRWOYklpXItbUnT3wTnk1FnNNHSVjLS1ErWhlfZO0vsCehPn7XxyrdXZjsT11aMm739wH8LhFTPXVCQiOBQEJcglza4H9bb4Sy5rJLNJJWLEJ2diw323O3LwwVliVdFkHEVFUIIamneA97mt5CrW9RyPW+FFWXeod1VDc3Ja9yev1wx4wWLScxO0CUWe6nl03uSbYp6entw/ECOWI/PJuzDSncqwIxd0JE/D8bX2AvhVchCZfYjdtjtZPjOHaedkBHZ2YE7kjb57YzLiOijhqxO7aoHVkDdQdu6fPGk5YSOGIwguRrv/1HEDmRNRmPwbItqi9iT+l13Q/M29CcaQ5tEXv4paL4xBWQuIkeJVFjq/m9BfAM6lbAjW4vYG1r4a5Pkc9QRLNFpjAtd173sATv43x2r8nloJVeYdqWNkdv06QNvQgD64fI9yQeRmWnAFLHDk81QiLqqZGkuoHId1RyHQY/cUSoEbUQRbcY+8CVolyAJq78BKPcWB6g/I/fHPjCjZgrxodBW+q97Hw8uuJmqXJzLGkYACZ1V5Y1dXjTawTVYnaxwfldNU09fHBKSkblgV5h1K22Prv7Yo8gpIuzeeSPv6rAWuLcsGV1IJqmnfREiJLGCSpDbsBhxE/GIhfnzEie+AaUxZDEAdg8hBXwvt9AMDcW1QipJpHP6QSd8UGURx0eXtHENMaXCDoMQ3GsxmZKZRqV3Ab0/wBuWFSNzygp8df9STMJq6ZWQAnmdRsPPFNw5P8AD8Q5dXxHUtZShZj1ZlOhifO6qfbCzJYkmo+1ZAVZVswO523HlgymeOgnyNP5XFWd/OVbH5g/PBic5SKsnySw+5rMy9pEGIG218QXFFKZBIvVrjFxQTiWkUtvdd7YR8RQhom0C2AD9QfqOADlZjtRQOHY2sOnS3l6YquBc8kpJBl1Ux3/AMF26/6fXwx4rKMmESWuVOkjwwPlNJFHWvXToHjoV7cA8jJfuD/q39sF3iwYMCyCld6ytz2karGhbBQ19uTNywjqezLQo51Ewqhc9WQaSfcAH3w14RzUZxQPDUEGriJWX16N6Eb/ADwk4mjmop6condMr3N+VwLfUHGFU7is7lVrDf7gVCHyvMQAbwSE7eHlhzndAtTSOFRZEdd1I2Ph8sT0+bTLqjny6OVL7anKkehAwypOKaSGnVaiKRVO2x1kfTBmrcHIEANRUwKk8ThSSGfJMyoswMkn5MZR0T83Skim172ax3A52vv4K1WlQBf4jpt0MDbfIH74byGmrVd6GseNHJF9Njv09Dha9CA7ahqN+YksDgy5iFnfE75jSPXu0Vn031HT4euL3JAf4MYTvpUc8KsqhjOWV8hQF1JCk9BYHBfBzF8iBc3/AFjf/wCZwEp+MD7lNLCdQcyhyM/+X51S/dd9z6/98SS0UNXnAkndlMLEjR/NcWOKThx2OV5gpJsswsPDYYjayeWCvlMTlToJ28b4zSB5V/qa1J/E0YUzH+Lywv2xVm1KDchTflfwta2KlMvWojCyqSoNzc3xL5Axlypp3JMrU7Mz33JDWBPti4yxFKLcdMUkXiSgciL/AOGwvBMmXShGIGoRkDWQRsT6AjBdXUpU0yLoLqbKwt488c8qRUmKIAF0qbedsdcxASusoADJcgdTv/tgNtKuIem1k4g1HSQ00KxpHpKg2a17+5Hjj5mEaSpETCQ2tWBDC1xv4YPpHZmsxuCzAi2PWewRfARns17skZG3+q32JwXb8OIMsS2TFC1L0mSa6l01oDr3G/n725Yz2srDXZsXfVFGRpVrE+JNhbfpy8MUnFUawSssI0gygEX6bYkpoY/iz3bgFSASSASwBsMJitVYkRh7WKBYdlsDRRS2AEJPd8if74UcVSMc6p4YZWVKOmjiVgbXbm5HufpivY6OGqqdbCUKzBgOoW4+wxJZyqjN6VgBeWPU/wDqJ54Ghy+ZvUKRWP4mgcBZx8TQiGaXtJVJW55nwxSZjB20LbDfrjOuHAIFq2iGgrKACOgABxpVyYEJ3uuM2V7eR7h9PbvUSFaALXSUpW6SKSB4Ef0cJswTs6P4aI3UyF3YdbXAHoMOOJmaGSaWI6XRSVYdDgOtjSPLqPQoH5K/bAAdvMOy7yFPQiDI8zGQ518VMG7GUBJQNzYcj7YqOL2pMxyr4innR9NmBRuhtv8AbELxANM8RG2+GdDDGiw6UH5kTa7737pP3Aw74w2Hk2y9lLV+p5gi+KEiMGLvbQo+48scK6haCF3NPbsxYm/1xUZGAcuLEDUDYG3TfC3MHY/ERk3UPsPY4Y28ZiBXjMXZZSNJTsEQtGCAQNireRwcmXVRUaopgevdB/fBPDgCLpXZZDdgOpw0nJWVgOQxoDImlHE//9k="/>
          <p:cNvSpPr>
            <a:spLocks noChangeAspect="1" noChangeArrowheads="1"/>
          </p:cNvSpPr>
          <p:nvPr/>
        </p:nvSpPr>
        <p:spPr bwMode="auto">
          <a:xfrm>
            <a:off x="63500" y="-593725"/>
            <a:ext cx="1657350" cy="12382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28" name="AutoShape 4" descr="data:image/jpeg;base64,/9j/4AAQSkZJRgABAQAAAQABAAD/2wBDAAkGBwgHBgkIBwgKCgkLDRYPDQwMDRsUFRAWIB0iIiAdHx8kKDQsJCYxJx8fLT0tMTU3Ojo6Iys/RD84QzQ5Ojf/2wBDAQoKCg0MDRoPDxo3JR8lNzc3Nzc3Nzc3Nzc3Nzc3Nzc3Nzc3Nzc3Nzc3Nzc3Nzc3Nzc3Nzc3Nzc3Nzc3Nzc3Nzf/wAARCACLALsDASIAAhEBAxEB/8QAGwAAAwEBAQEBAAAAAAAAAAAABAUGBwMCAQD/xABAEAACAQIEAwYEBAQEBAcAAAABAgMEEQAFEiEGMUETIlFhcYEUkaGxByMywRVC8PEzUmLRJIKS4RYmNFNyorL/xAAaAQADAQEBAQAAAAAAAAAAAAADBAUCAQAG/8QAJxEAAgIBBAICAgIDAAAAAAAAAQIAAxEEEiExE0EiUSMyYXGBkbH/2gAMAwEAAhEDEQA/ALCmjjmo2fSA67auuIfieNGVmca7fzKbHFtkd5oZCLFSAcS/FkWkPsu/O2JbcAGfQDnIkHNFK6RCNGaJl2L21eB5cx5/bE5XQGMMbEFT1xbZZDHVQuiyHt4RdEUHq2/2GPOY5PFm1FMIAoq4kOpbd5vMYLXZhsRK+olSZJ5VWVMELUoUok++pV7x8Rq/2x7WRJ8wqCqs0jNYBjYgdBtfpt++BqUWOmoKRqmy961zbb36/LDBaRZLs0giY3s4S/re3jvhz3JLEKY8SJqt4w8zKEjEccpY3C/6ujb8jz9cNlqY6SMxxpqsLEsbknYi/wAh6YA4WppszzSPLKZRoKAySGS+m3IAeNue+1jhwuVxPn1RFDIWSnKoHsLvIQ30utsDJVeGizh2OBJ/PK6namLwakaVjqRgb3sRf6jC/JpZf/EaM8TiOZTAG5gAi4/+1vnhrxBSyR5lVU8s+uCObSsyGzq1rgAjmOfMeGFlVSzJF23xU1RDG+oWXdSpuNXS+OKRjj3CqMCDVX/B52ZFFl1hvY7H98NpqRWNZTjkysB5gjUPuR74Gz2FZqj4qH9MgDjfowv98G5Y5nanPNjGYv8AnTdf2x49AzJOJMZbZlSSQnSlrqpsL9WJw3b4arhDwMirFp1qwHeA21k+Y5nx9dlNVTiLM6inKkRCQslhuwNiB8jj9TLNT1iGGNlIYhCxuGuORvzxphkZzCcdwohokkrLsxuY4wLczc/QW9zhZLvADEHJJABtckC9rj3xR5oqRZdQmmJMeuV50Q6gXOkabnwCix8/PCV0jDymLZbAqxIsx8/pjymaU8RtkdfKgCTK99N9QGwA8fD3xX5ZprmRkW6Dmeh/rfGe5fVPLULSvGkhYi6uuqz8/ljWMjpuzjXVbnuAMTNcAmAOzLOgsezO7oR5RQCKJjbbwwNmlTpQoGuBjvXTCFEVGsLb4ks9zVYY3aR9h1OELCTitZTUAfIxdxBXlEcKRsCSTyAGJ7I6WOWoNWJnaRpN9a/bHaGSPMmqoZqoRmpj7OMldkfVdd/Mi3uMd+D47mSJS4McpVg+xuOd8PCvwac47iRt814HoTQcsUkdeXXBLsA5BY38htj7lyjSVI5+GO7qNR/T8sJacjZHX5MG/DusNblSs2zBLML9QbH6g4A4vh2Z7WPIjA34XzNDUVlJzAbUo8AevzvhxxhEXjY8ltf1xTchliqAq+JnOQSSU+YuIwSsmz2N7edunIY9ZqaigrhVw9oDGwYaR+ocyPO/LCyCY0nF0CvIVheREcAbgtsPuMXHENAr0bBbnwv188eubYVOIKob9yzOswQQ8QOqgFDNIuq1hp/UrDys4wFmFS9IsVLTTFbFnkNhuT1I3+uGOd9nHHlkoOhmgkjLN1ZNKA/JV+mPvBeVvxTxhTQzwhqdm7Sostwsajr62A98UAeN3qR7FwxBmocF5bJknB0Nc8Q/iuYD8q62K6wNI8rLYn1OFeXyRQRZnUx3K09ZFEjW/WyqTe/W7NiozzNY4Ia3MVI7ChQ09MvRpW2J+ZA+eI7iBpcp4HEShllJ7USqP5xe9/O9j7jCZbexMV6PE68T0KUNLVwatUkdcl3PN+7Yn53xCVVRURlzTysgtdtP+U2O5xf/AIk1KpVPIjgrNolCjwNyDjNqyZ27Ix30NEFPnbY/tgtQPGYRVO2N8skFTlyILl0LxgHfe+tf3GPdHOKSobSTZWWVCOXdsf8A84RZPPNFUaafvNcNovz0m/8AvhvLUhwhEeh0bdfBSbi3sT9MGCd/Rgn4M78WTVGWZsklJIVjmG1lBBGxHMeDfTHGiz+tk0hjHMLkd+mX5nb7Y8cR19PNllGiSGSppwoOx6Ejc+hHywth+IMKy6SUurXRbfO2OKuRibCgiW2VNR5lJLl8tLBSPIxRZ4E0COQgaSy8iDYD5YkM/wAukyepmimVjKGsUIvY73PmOWO9PW2qpWkCK8o1MVBB9bfPFZmlOOKOG4s1hTtcxpECToALzR3ID+o3Pz8scA2nE8MgyU4Mpo5a4z9np0d0b9ca9lcaJCx+VsZrkhiGYmNFEZCjUo8bYtTWrTwaATuOYOJOrJNu4ifQ6IAUgCes6rFSMtqChdicZnntVPVZhLESrxxH9Ibc+dueKDiKtlEDr8LUTxyDRI0d+4vPVexAPK31xPS0NNWRxSfEtG0YCiQEXPQXvY3sLX8MMaSgKPI3ZgtVqC3wTqARTTVVXDTxQRlncBdbMdPnseg39sWmTrozGaoMdjVzMY+dupFyepG9sd+DuHIa1pJCBOFOh5XjsSOq3PO/U3taw8b1+ZQ0kNGEZV1purW6jr5YzrdSg/GBOaShid5M6ZXN/LycDdT0wWXkvvGvzwLli3KNcaivO2C2DkkruPTE2k/HEqt3IzhGoaj4oSJUukyHX5WI3+pxbcSRLLStfe22I7JwV4phUC+pHXTeww34ozWbLqKZdKvdSsauNl8zbp/VxikmWqGItZ8bMzJOI5TFmytG57QWa1yACDjV4ahc1yKmqUQWmiDG/S45fTGLVNS1ZWvNLpfU1yQLW9MaJ+Hmcp/C2yyoe7xPaNQLnSeRPvcfLDF9RNQHsRDT3jzMfRiXOMmmzJpqKmUdulQssKnbZu6/tsh9sU/B+UwZHLU0UUsiVs9rSsdJIVSSq+RF+fhh1lWWoueyVbAG0VkPmT1+X1wTmE8MWYxzyxflxkgkC5O25H9csCFx2bT0IS7TKxJHZknx5mUMYyrIUdrHTPOUH6iT3AeXM3OKbi3L583yymyynKgOxd22IVP+9sQFfSVmccUPUxqXYMGex2Vb7D7fXGrZHXLmbSSfDmF0IUxlrkDob9ca3AIpWJV6XNmGmccZ5HmLQqWqGm0gC5NjYchiPkhnkpkBKK0d102JO/PGwcW7xta/tjPYovzJVbYE3xtdR9xh9EPUj0leGrRoXAfV3SOl9t8W+R5Q9SlMayQSduXiAW+zqLqCfCwOIrMYTT5tIqbDtQfTli2yysEddQUoA1MGlTykvrA+Ske+GWc4BHuS7Uwf6hlHk9BVQzJDToayFmSQOL36qd+d9j88KstfLc5PwTquVZorlUMQIid9xYjpuPEevTFBm85yLimnrIYXljqbB415kHdbdNiWG+PFRwYtU02YVwAlqGZ9MYAABJ2O2+Bkjsmaroa39ZI19BLRV0tFmETxyAdCSGuSNuv1xQcMZqMhrIxLEzU6gpIygklTzv5bD0tijgy9s4pRlOZTgV0f/oauw1MB/I9+Z259R5i5i6iiq4MwnoZx2NZEV1at7rc2I8jfGw24TLoyna4lFxFkS01c9VQ2Nx20LrykjO9vUHCNM5eemDgFUB3Dnz5W6Yf8O5hNV082STG1ZSqZ6N2H60/mT2O49fI4Q5tQ001a00UE91tJKkNu9fblvfmNsDsqVuTGNPqGrG31CqeCrqKfthKOxkY6pIzz2IHdO197m/gBgleGY8wgZUCwqG1FwQEJAPXkMAZWUgKUdJMZK5ySKaR7xr43IG5A3036G56YqMqlSriZo5WlRPyw4XmR1sOQ9MLXeROQY3pgrMRjucV4jyXgvK/4XA81VWC7uVjKqWNydztiPl4qrc9zSCDSIlaTuojE7+JOGXGFAJxGpBE2/YMdt+ek+R+ht54WcBUIkq5KrQDoGzW5HrjIWrxG4jJhT5FuFanianl7aSqtaxFtRwawGo2++OOXqoQG1za+PcqkyMdWJtX68Sqe5H5QSOL6ATG12YKehupwRxrapZ4YyO1tpMbfzjyPj5f2wHxZBNBKKinBE0LiSNgP0sDcHAGc1gz2no83jA7GaIrIqN/gzi+pT4eI8RilUSVA9AxHUuEyfZEgaakZ6ooh0qTYBgdQPhbxvimy2rjylonptOtX/MDKLuR0Fvbe/MWGEmWT1NTVXlkdjawLcx478zj1mUUsdRGNT9lcAje1sUGIzgyStTY3ia7whxBR52kixK8c8YBlRh435HrjtnsS2JvcHnbniY4AAp86ITdKiA7+JBBH74ssxgKxsR1xH1HxYhZdoyQN0U8PQfDUtZMYw2uSw8gBt++KfKoFjo+02BeNQ7Dy/ucK8tpiuVCwILkn5nDmYvBRWFjYc/HHRZhBmYZBv4kvxGCELhtQv1xDQyCSrmNrb2xo3YpmtFK8jFGRipVf688Z7PTClzSaNf0mx53xyts5hmX1JniSAjNo2A/xBcj0OOk9e0NdT1USktFKpUeQtf6A/PBXFEZ0wyjmpO9vLA2TJoj7eaJ5uvcXVb2/rninU2awTIl9X5iJombzR1+RZXmkIuoZN+oFwwv6bjFeIxNQqbaiUGw3xl8GaTVeTGkpaQmIykrq2FiNxt54tOBsym7FsvzJ0+IiFlIP606e45H28cL3g8GH0IKAriLqubs69I6lGhjG6sdu9fx6Yc5pl1PxPRJFMyLmcQPYTNykAHJv69MNc1yqKojJVQSdgMTzZZV0t1hclRzW5BB8iMCqc1tGr6UuTHuT2Wx1eXLJHDSha6lqBqSpW7qLC5Q9b9PHljvmiuJI8yoVdYKsFnQKLxuP1KT4YeyxyZ9Q9lVusGaxi0VUuwkseR88JKHNpO1qsuz2E01cqkt0SYgbMvn49CPTZzeG5EhPU9bbSItkoYaao+KoKaQSyJ2jqrLpjvsSDfw326E9eRfBlaKbOq2hme/bu7x23AF9x9vrhLXVddSgxRIzxuL6lFyBbYgDcDkMF5ascgizancvURxtsOWoix2/bHLALEIMNVYa3GID+IeYg1iQ0rqWjbU1jupH6fsdvTFHwZBG1HJLECEnVplB3tq3t7G49sZ5mtKIKplhfWZCWBPPcg3N+uLXgGpkXKgpZgYlK9OnL74X1FYTTAL1HdNcbLixmg5cypCmxNxyGPUkg1nbA+XFysYG23M9cfZVftGt44mI2F4lbHM58V06sjLvYi2odcZ3k80dC+ZZdMddMzB2UbmxuNh477enri0jz1M6yp2mIhq6eHXURFgbAbFh4i/yxEZFkhz+aqzQs/YtdEQGxsNt8Vqkbe2RgSdqXVqxjkxJllM0eYvT9qJQj7Pe+pTuDfzBBwzzakAhJG/PHiWhGVVwKqQl7csF1sweE2F749c53DE3p6gE5hPBtYsdVSTFrFJQhNr7Hb2541Cr0GEluVsY3w5MsVSVCglW6nnvtjWJZRLRo4N7qCL+eFtT8TmMUjM70LH4CEq1lOxvvgrMBajAvaw3wvyZjJQupteOYgjwGxGD80cLCBtc+JtvgHJWaOA8QZHXDtqqhdgmo649Ytfbe3yGJTPYWXNpGG+w3AwTn08lMxqaZik8feVl8ceoKqLOYRUxpapFhLGGHLYFhfoPnjSI2NwmnYAmTOeQl8tkZz+karD547cOhafJpallOlIy3d5k22GCM5Cx005U62VbWHK/hj7wzHLWUYo4EATm7vuAP3OG6m/Hz9xS1AWJHPEpODKKA5ErsoLyqrnqRfAmeULrqlpmeKWI6o5FNmU4oeHaVKW8casyi9gBj1msPaxOvZ6SL3uRfHC245hUTaMSYyb8RHiIpc3hZJozpMse4f1HMfXFVFxFQZhTk0cyyvz0LzJ2sCOnMYzHOqSOnrA5ivq2LA2OCMsqmyyeOppkDNzZCbax4eXrjzUqwyvcxvZP2miU5iCCGZrve5JFifP53xyzrKEzGFJahbVEf+HIBvbwOG1KaPO8uWWO1mHUd4f7HAcFctDULQ5izGOU2jmYX36A+HkcKqzo2J26uu5MyPALS/C1sQSePaKQDSHHgfbE9WVtZk9QG7FI5Gku6W2kQCw9eZNx5Y0PinLkpoe2mjJpuroN4x4nyxJ1cBlgWKpQVdId0njPeXzGHUs+5FtrNbcxdKtDxBB2sA7CpAv2ZFiCfLrgTJayfK6uSmrAVUnY9Gx6q8nmEnxmWzrIFFrKm/ow5388cJMz7VFjrKcsBsSTup8L9cbI3KVHInK7DUwImr5DJ2lPE97hkBv5YNkHfOJngauSfK0SJi3YHs9+drXH3+mKGWRxIwAxFKmtis+jrcWIGEkuIOzostz6aCMI0lKILKeZd15ewY4J/CsM2QvFbuq7X99/3wDxAXqcsq4owdaETaf8ygMDb01X9ME/hTVLClRSyMq6wHFzufHF1HBBxJxqw2Z44qokJYgWI3B8MRQmlVzAd+7ck9caXxVAjM7RHnv5YzqpsJWdhYKCCT98Lpy5Bjb/AKAiCJVRUdQCEk1Hcle998afwzmKV2UolrlRp3PMdMZeYhoactbV+m/IDDHhXPGyzMVWQN2E3dfcmx/zfPaw88Guq3Jx3EqtRtsweppuRy6cxqaciyuocDwKn/vhlmbiHLJKZrNC241blb72wlpZU/i1NNGQVZrbHmCP7YeZq9ozG25O4uMTkdkXEfdFdwZnfELdw3Nl5DAvBhdUV7m6OQCMeuJ37uk7EsAMd+BV1U8hHIyvbBVOKc/zNMPy4nTiqnjhy2V4EVEZTpA/lbw+v2w34Xp48voadWQjt1P5m1tR3sfXAWbIKuOSlYm8hDIB/mXf6gEYrKWAR5cAyXIUDYcsZQ5rniuGxOWWSf8AHukZCm4PK98FVvZwiUsApflq5scI4awUuc0/e7rnQbnmTy+tsVsiLND2pjDHnjVRzxPWcHMy3iqmeSJpEQ3VvTCegdXXs5DYI1w3XlyxccRQaxIrWIZSLWxmkEjU1fJTSkixsP8AfDVI4xFNQ2P8y0ynMpMkq0qA7tFJ/ixg3HLYgeO37Yu84hgzXKviaVg6yJqUrvcYzXLj8c5i7MsACxIHLl/Xtip4QzGPLZXyysYiOpf8hmvYP/l8r8/W+B3qM8TFBO3JjDJq68Ay7ND20LCySycwDtpI/fEnnGTSZHmckdFUCBJDeOMmykeFuWKGqmgirWy+fSrP3478yD/X1x1zamlrcnMBCvJAA0TSLqBW9iD7YXRipxO36bcmFMlIpZ0e9XS6X/8AegIufUXv98CZpSLXC/wsNR5q3ZyD2IwDVV75bKY6ujeNQNmp5SAf+Vthj9RZ5TVi2QVrjldodQB9VwwK7B8lkd0dDgyo4AooaV6pOzmiLMndkHXflbFVPOomYEi98T/B1QjtOvaKxUqTZSCo36HAeb5vBFmVRGZCCrW2Bwu673ORzK+ksxSMmA8QTyUshqITaWO7L/XhjpwsiwZ3l+Z0yCOmlbspYiLiF2B7o/0mwt7jpgbiWQEtYjw3GGGSO9LDTzNuhYawVAVlv/Y38sNo20Rh0J5ErOKYwYnty09MZfmEO7HdgGJIxq3EAPw6h9yFte36hjK8zcw1TxsbAqXt6f3xxObZy44pzFVY8bFFjZhcXvYW2tjjTJ2lXCgTWWIAHT1wRUQPJSLUdmsYYXKqDdRfbmMe6cNSHuFhrTbu8r7YdPAkjs8ys4erKqfNYaVQxiSdQlxYhbn9hf3xe50JOzDA8hviM/DqnkavqCyIkdOg0qLEhmvY7eX3GKriOd0itfYkjEzWgbgBKuizjMzjimYagW/l3JPTDHgSQNlJddru5A8O8cSvFsjtUJGZCRpJJ8Ttio4DMS8PANs4ZgQdupP2x16yNMMTYuzqSv1GEa/EZ7Qx8ysomPkq/wB/pivrGWKmVL2NvHE3wxEtdV1daoujuIYiDsVUBifct9MN84kEUcliQR0PTbHFXagELu3nIme8dZlLDPTCmP5qyCQeHdII5edsatkVYmZZVT1UbflzRK4Hhcf0MYzW6avMJHncqrtoDHkvS/zxefhVmJNFV5TONM9BMVseqEn7EEfLBmQBAR6ivk/KQfcd53CGRjYX8MY/xjTGCvE19EbWttfvX3v7W+WNvzFQ7Mtgbi4OM141oUlpmJC6lYMLm3XnjVZCOPozt48lRx2J+/D6oFUJhKQb2W45g2+2Hef5f28LFdQI3Ug2sRuLe+M64czB8prY53B7N9pSNgB/fGwArX0istmBA3vjOoGxszukcPXiZ7xZWS5lk1FmklxmGXTCGqZdro36ZB7ix8/XDjhHiSarpZFqgXVI2LSjYbKT88fpqJIa+damwpJIyk7HwPK3nexHphJnUVRlMDU8EaRwA9ksK8kjB3b/AFFiOZ6Dzx1QtiBYGxnSwhOR/wAlPWUBr1M7iO1u6AAbDxOIHPaKopqhlzOepMB/w+xYKD5WxUZRWOYklpXItbUnT3wTnk1FnNNHSVjLS1ErWhlfZO0vsCehPn7XxyrdXZjsT11aMm739wH8LhFTPXVCQiOBQEJcglza4H9bb4Sy5rJLNJJWLEJ2diw323O3LwwVliVdFkHEVFUIIamneA97mt5CrW9RyPW+FFWXeod1VDc3Ja9yev1wx4wWLScxO0CUWe6nl03uSbYp6entw/ECOWI/PJuzDSncqwIxd0JE/D8bX2AvhVchCZfYjdtjtZPjOHaedkBHZ2YE7kjb57YzLiOijhqxO7aoHVkDdQdu6fPGk5YSOGIwguRrv/1HEDmRNRmPwbItqi9iT+l13Q/M29CcaQ5tEXv4paL4xBWQuIkeJVFjq/m9BfAM6lbAjW4vYG1r4a5Pkc9QRLNFpjAtd173sATv43x2r8nloJVeYdqWNkdv06QNvQgD64fI9yQeRmWnAFLHDk81QiLqqZGkuoHId1RyHQY/cUSoEbUQRbcY+8CVolyAJq78BKPcWB6g/I/fHPjCjZgrxodBW+q97Hw8uuJmqXJzLGkYACZ1V5Y1dXjTawTVYnaxwfldNU09fHBKSkblgV5h1K22Prv7Yo8gpIuzeeSPv6rAWuLcsGV1IJqmnfREiJLGCSpDbsBhxE/GIhfnzEie+AaUxZDEAdg8hBXwvt9AMDcW1QipJpHP6QSd8UGURx0eXtHENMaXCDoMQ3GsxmZKZRqV3Ab0/wBuWFSNzygp8df9STMJq6ZWQAnmdRsPPFNw5P8AD8Q5dXxHUtZShZj1ZlOhifO6qfbCzJYkmo+1ZAVZVswO523HlgymeOgnyNP5XFWd/OVbH5g/PBic5SKsnySw+5rMy9pEGIG218QXFFKZBIvVrjFxQTiWkUtvdd7YR8RQhom0C2AD9QfqOADlZjtRQOHY2sOnS3l6YquBc8kpJBl1Ux3/AMF26/6fXwx4rKMmESWuVOkjwwPlNJFHWvXToHjoV7cA8jJfuD/q39sF3iwYMCyCld6ytz2karGhbBQ19uTNywjqezLQo51Ewqhc9WQaSfcAH3w14RzUZxQPDUEGriJWX16N6Eb/ADwk4mjmop6condMr3N+VwLfUHGFU7is7lVrDf7gVCHyvMQAbwSE7eHlhzndAtTSOFRZEdd1I2Ph8sT0+bTLqjny6OVL7anKkehAwypOKaSGnVaiKRVO2x1kfTBmrcHIEANRUwKk8ThSSGfJMyoswMkn5MZR0T83Skim172ax3A52vv4K1WlQBf4jpt0MDbfIH74byGmrVd6GseNHJF9Njv09Dha9CA7ahqN+YksDgy5iFnfE75jSPXu0Vn031HT4euL3JAf4MYTvpUc8KsqhjOWV8hQF1JCk9BYHBfBzF8iBc3/AFjf/wCZwEp+MD7lNLCdQcyhyM/+X51S/dd9z6/98SS0UNXnAkndlMLEjR/NcWOKThx2OV5gpJsswsPDYYjayeWCvlMTlToJ28b4zSB5V/qa1J/E0YUzH+Lywv2xVm1KDchTflfwta2KlMvWojCyqSoNzc3xL5Axlypp3JMrU7Mz33JDWBPti4yxFKLcdMUkXiSgciL/AOGwvBMmXShGIGoRkDWQRsT6AjBdXUpU0yLoLqbKwt488c8qRUmKIAF0qbedsdcxASusoADJcgdTv/tgNtKuIem1k4g1HSQ00KxpHpKg2a17+5Hjj5mEaSpETCQ2tWBDC1xv4YPpHZmsxuCzAi2PWewRfARns17skZG3+q32JwXb8OIMsS2TFC1L0mSa6l01oDr3G/n725Yz2srDXZsXfVFGRpVrE+JNhbfpy8MUnFUawSssI0gygEX6bYkpoY/iz3bgFSASSASwBsMJitVYkRh7WKBYdlsDRRS2AEJPd8if74UcVSMc6p4YZWVKOmjiVgbXbm5HufpivY6OGqqdbCUKzBgOoW4+wxJZyqjN6VgBeWPU/wDqJ54Ghy+ZvUKRWP4mgcBZx8TQiGaXtJVJW55nwxSZjB20LbDfrjOuHAIFq2iGgrKACOgABxpVyYEJ3uuM2V7eR7h9PbvUSFaALXSUpW6SKSB4Ef0cJswTs6P4aI3UyF3YdbXAHoMOOJmaGSaWI6XRSVYdDgOtjSPLqPQoH5K/bAAdvMOy7yFPQiDI8zGQ518VMG7GUBJQNzYcj7YqOL2pMxyr4innR9NmBRuhtv8AbELxANM8RG2+GdDDGiw6UH5kTa7737pP3Aw74w2Hk2y9lLV+p5gi+KEiMGLvbQo+48scK6haCF3NPbsxYm/1xUZGAcuLEDUDYG3TfC3MHY/ERk3UPsPY4Y28ZiBXjMXZZSNJTsEQtGCAQNireRwcmXVRUaopgevdB/fBPDgCLpXZZDdgOpw0nJWVgOQxoDImlHE//9k="/>
          <p:cNvSpPr>
            <a:spLocks noChangeAspect="1" noChangeArrowheads="1"/>
          </p:cNvSpPr>
          <p:nvPr/>
        </p:nvSpPr>
        <p:spPr bwMode="auto">
          <a:xfrm>
            <a:off x="63500" y="-593725"/>
            <a:ext cx="1657350" cy="12382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30" name="AutoShape 6" descr="data:image/jpeg;base64,/9j/4AAQSkZJRgABAQAAAQABAAD/2wBDAAkGBwgHBgkIBwgKCgkLDRYPDQwMDRsUFRAWIB0iIiAdHx8kKDQsJCYxJx8fLT0tMTU3Ojo6Iys/RD84QzQ5Ojf/2wBDAQoKCg0MDRoPDxo3JR8lNzc3Nzc3Nzc3Nzc3Nzc3Nzc3Nzc3Nzc3Nzc3Nzc3Nzc3Nzc3Nzc3Nzc3Nzc3Nzc3Nzf/wAARCACLALsDASIAAhEBAxEB/8QAGwAAAwEBAQEBAAAAAAAAAAAABAUGBwMCAQD/xABAEAACAQIEAwYEBAQEBAcAAAABAgMEEQAFEiEGMUETIlFhcYEUkaGxByMywRVC8PEzUmLRJIKS4RYmNFNyorL/xAAaAQADAQEBAQAAAAAAAAAAAAADBAUCAQAG/8QAJxEAAgIBBAICAgIDAAAAAAAAAQIAAxEEEiExE0EiUSMyYXGBkbH/2gAMAwEAAhEDEQA/ALCmjjmo2fSA67auuIfieNGVmca7fzKbHFtkd5oZCLFSAcS/FkWkPsu/O2JbcAGfQDnIkHNFK6RCNGaJl2L21eB5cx5/bE5XQGMMbEFT1xbZZDHVQuiyHt4RdEUHq2/2GPOY5PFm1FMIAoq4kOpbd5vMYLXZhsRK+olSZJ5VWVMELUoUok++pV7x8Rq/2x7WRJ8wqCqs0jNYBjYgdBtfpt++BqUWOmoKRqmy961zbb36/LDBaRZLs0giY3s4S/re3jvhz3JLEKY8SJqt4w8zKEjEccpY3C/6ujb8jz9cNlqY6SMxxpqsLEsbknYi/wAh6YA4WppszzSPLKZRoKAySGS+m3IAeNue+1jhwuVxPn1RFDIWSnKoHsLvIQ30utsDJVeGizh2OBJ/PK6namLwakaVjqRgb3sRf6jC/JpZf/EaM8TiOZTAG5gAi4/+1vnhrxBSyR5lVU8s+uCObSsyGzq1rgAjmOfMeGFlVSzJF23xU1RDG+oWXdSpuNXS+OKRjj3CqMCDVX/B52ZFFl1hvY7H98NpqRWNZTjkysB5gjUPuR74Gz2FZqj4qH9MgDjfowv98G5Y5nanPNjGYv8AnTdf2x49AzJOJMZbZlSSQnSlrqpsL9WJw3b4arhDwMirFp1qwHeA21k+Y5nx9dlNVTiLM6inKkRCQslhuwNiB8jj9TLNT1iGGNlIYhCxuGuORvzxphkZzCcdwohokkrLsxuY4wLczc/QW9zhZLvADEHJJABtckC9rj3xR5oqRZdQmmJMeuV50Q6gXOkabnwCix8/PCV0jDymLZbAqxIsx8/pjymaU8RtkdfKgCTK99N9QGwA8fD3xX5ZprmRkW6Dmeh/rfGe5fVPLULSvGkhYi6uuqz8/ljWMjpuzjXVbnuAMTNcAmAOzLOgsezO7oR5RQCKJjbbwwNmlTpQoGuBjvXTCFEVGsLb4ks9zVYY3aR9h1OELCTitZTUAfIxdxBXlEcKRsCSTyAGJ7I6WOWoNWJnaRpN9a/bHaGSPMmqoZqoRmpj7OMldkfVdd/Mi3uMd+D47mSJS4McpVg+xuOd8PCvwac47iRt814HoTQcsUkdeXXBLsA5BY38htj7lyjSVI5+GO7qNR/T8sJacjZHX5MG/DusNblSs2zBLML9QbH6g4A4vh2Z7WPIjA34XzNDUVlJzAbUo8AevzvhxxhEXjY8ltf1xTchliqAq+JnOQSSU+YuIwSsmz2N7edunIY9ZqaigrhVw9oDGwYaR+ocyPO/LCyCY0nF0CvIVheREcAbgtsPuMXHENAr0bBbnwv188eubYVOIKob9yzOswQQ8QOqgFDNIuq1hp/UrDys4wFmFS9IsVLTTFbFnkNhuT1I3+uGOd9nHHlkoOhmgkjLN1ZNKA/JV+mPvBeVvxTxhTQzwhqdm7Sostwsajr62A98UAeN3qR7FwxBmocF5bJknB0Nc8Q/iuYD8q62K6wNI8rLYn1OFeXyRQRZnUx3K09ZFEjW/WyqTe/W7NiozzNY4Ia3MVI7ChQ09MvRpW2J+ZA+eI7iBpcp4HEShllJ7USqP5xe9/O9j7jCZbexMV6PE68T0KUNLVwatUkdcl3PN+7Yn53xCVVRURlzTysgtdtP+U2O5xf/AIk1KpVPIjgrNolCjwNyDjNqyZ27Ix30NEFPnbY/tgtQPGYRVO2N8skFTlyILl0LxgHfe+tf3GPdHOKSobSTZWWVCOXdsf8A84RZPPNFUaafvNcNovz0m/8AvhvLUhwhEeh0bdfBSbi3sT9MGCd/Rgn4M78WTVGWZsklJIVjmG1lBBGxHMeDfTHGiz+tk0hjHMLkd+mX5nb7Y8cR19PNllGiSGSppwoOx6Ejc+hHywth+IMKy6SUurXRbfO2OKuRibCgiW2VNR5lJLl8tLBSPIxRZ4E0COQgaSy8iDYD5YkM/wAukyepmimVjKGsUIvY73PmOWO9PW2qpWkCK8o1MVBB9bfPFZmlOOKOG4s1hTtcxpECToALzR3ID+o3Pz8scA2nE8MgyU4Mpo5a4z9np0d0b9ca9lcaJCx+VsZrkhiGYmNFEZCjUo8bYtTWrTwaATuOYOJOrJNu4ifQ6IAUgCes6rFSMtqChdicZnntVPVZhLESrxxH9Ibc+dueKDiKtlEDr8LUTxyDRI0d+4vPVexAPK31xPS0NNWRxSfEtG0YCiQEXPQXvY3sLX8MMaSgKPI3ZgtVqC3wTqARTTVVXDTxQRlncBdbMdPnseg39sWmTrozGaoMdjVzMY+dupFyepG9sd+DuHIa1pJCBOFOh5XjsSOq3PO/U3taw8b1+ZQ0kNGEZV1purW6jr5YzrdSg/GBOaShid5M6ZXN/LycDdT0wWXkvvGvzwLli3KNcaivO2C2DkkruPTE2k/HEqt3IzhGoaj4oSJUukyHX5WI3+pxbcSRLLStfe22I7JwV4phUC+pHXTeww34ozWbLqKZdKvdSsauNl8zbp/VxikmWqGItZ8bMzJOI5TFmytG57QWa1yACDjV4ahc1yKmqUQWmiDG/S45fTGLVNS1ZWvNLpfU1yQLW9MaJ+Hmcp/C2yyoe7xPaNQLnSeRPvcfLDF9RNQHsRDT3jzMfRiXOMmmzJpqKmUdulQssKnbZu6/tsh9sU/B+UwZHLU0UUsiVs9rSsdJIVSSq+RF+fhh1lWWoueyVbAG0VkPmT1+X1wTmE8MWYxzyxflxkgkC5O25H9csCFx2bT0IS7TKxJHZknx5mUMYyrIUdrHTPOUH6iT3AeXM3OKbi3L583yymyynKgOxd22IVP+9sQFfSVmccUPUxqXYMGex2Vb7D7fXGrZHXLmbSSfDmF0IUxlrkDob9ca3AIpWJV6XNmGmccZ5HmLQqWqGm0gC5NjYchiPkhnkpkBKK0d102JO/PGwcW7xta/tjPYovzJVbYE3xtdR9xh9EPUj0leGrRoXAfV3SOl9t8W+R5Q9SlMayQSduXiAW+zqLqCfCwOIrMYTT5tIqbDtQfTli2yysEddQUoA1MGlTykvrA+Ske+GWc4BHuS7Uwf6hlHk9BVQzJDToayFmSQOL36qd+d9j88KstfLc5PwTquVZorlUMQIid9xYjpuPEevTFBm85yLimnrIYXljqbB415kHdbdNiWG+PFRwYtU02YVwAlqGZ9MYAABJ2O2+Bkjsmaroa39ZI19BLRV0tFmETxyAdCSGuSNuv1xQcMZqMhrIxLEzU6gpIygklTzv5bD0tijgy9s4pRlOZTgV0f/oauw1MB/I9+Z259R5i5i6iiq4MwnoZx2NZEV1at7rc2I8jfGw24TLoyna4lFxFkS01c9VQ2Nx20LrykjO9vUHCNM5eemDgFUB3Dnz5W6Yf8O5hNV082STG1ZSqZ6N2H60/mT2O49fI4Q5tQ001a00UE91tJKkNu9fblvfmNsDsqVuTGNPqGrG31CqeCrqKfthKOxkY6pIzz2IHdO197m/gBgleGY8wgZUCwqG1FwQEJAPXkMAZWUgKUdJMZK5ySKaR7xr43IG5A3036G56YqMqlSriZo5WlRPyw4XmR1sOQ9MLXeROQY3pgrMRjucV4jyXgvK/4XA81VWC7uVjKqWNydztiPl4qrc9zSCDSIlaTuojE7+JOGXGFAJxGpBE2/YMdt+ek+R+ht54WcBUIkq5KrQDoGzW5HrjIWrxG4jJhT5FuFanianl7aSqtaxFtRwawGo2++OOXqoQG1za+PcqkyMdWJtX68Sqe5H5QSOL6ATG12YKehupwRxrapZ4YyO1tpMbfzjyPj5f2wHxZBNBKKinBE0LiSNgP0sDcHAGc1gz2no83jA7GaIrIqN/gzi+pT4eI8RilUSVA9AxHUuEyfZEgaakZ6ooh0qTYBgdQPhbxvimy2rjylonptOtX/MDKLuR0Fvbe/MWGEmWT1NTVXlkdjawLcx478zj1mUUsdRGNT9lcAje1sUGIzgyStTY3ia7whxBR52kixK8c8YBlRh435HrjtnsS2JvcHnbniY4AAp86ITdKiA7+JBBH74ssxgKxsR1xH1HxYhZdoyQN0U8PQfDUtZMYw2uSw8gBt++KfKoFjo+02BeNQ7Dy/ucK8tpiuVCwILkn5nDmYvBRWFjYc/HHRZhBmYZBv4kvxGCELhtQv1xDQyCSrmNrb2xo3YpmtFK8jFGRipVf688Z7PTClzSaNf0mx53xyts5hmX1JniSAjNo2A/xBcj0OOk9e0NdT1USktFKpUeQtf6A/PBXFEZ0wyjmpO9vLA2TJoj7eaJ5uvcXVb2/rninU2awTIl9X5iJombzR1+RZXmkIuoZN+oFwwv6bjFeIxNQqbaiUGw3xl8GaTVeTGkpaQmIykrq2FiNxt54tOBsym7FsvzJ0+IiFlIP606e45H28cL3g8GH0IKAriLqubs69I6lGhjG6sdu9fx6Yc5pl1PxPRJFMyLmcQPYTNykAHJv69MNc1yqKojJVQSdgMTzZZV0t1hclRzW5BB8iMCqc1tGr6UuTHuT2Wx1eXLJHDSha6lqBqSpW7qLC5Q9b9PHljvmiuJI8yoVdYKsFnQKLxuP1KT4YeyxyZ9Q9lVusGaxi0VUuwkseR88JKHNpO1qsuz2E01cqkt0SYgbMvn49CPTZzeG5EhPU9bbSItkoYaao+KoKaQSyJ2jqrLpjvsSDfw326E9eRfBlaKbOq2hme/bu7x23AF9x9vrhLXVddSgxRIzxuL6lFyBbYgDcDkMF5ascgizancvURxtsOWoix2/bHLALEIMNVYa3GID+IeYg1iQ0rqWjbU1jupH6fsdvTFHwZBG1HJLECEnVplB3tq3t7G49sZ5mtKIKplhfWZCWBPPcg3N+uLXgGpkXKgpZgYlK9OnL74X1FYTTAL1HdNcbLixmg5cypCmxNxyGPUkg1nbA+XFysYG23M9cfZVftGt44mI2F4lbHM58V06sjLvYi2odcZ3k80dC+ZZdMddMzB2UbmxuNh477enri0jz1M6yp2mIhq6eHXURFgbAbFh4i/yxEZFkhz+aqzQs/YtdEQGxsNt8Vqkbe2RgSdqXVqxjkxJllM0eYvT9qJQj7Pe+pTuDfzBBwzzakAhJG/PHiWhGVVwKqQl7csF1sweE2F749c53DE3p6gE5hPBtYsdVSTFrFJQhNr7Hb2541Cr0GEluVsY3w5MsVSVCglW6nnvtjWJZRLRo4N7qCL+eFtT8TmMUjM70LH4CEq1lOxvvgrMBajAvaw3wvyZjJQupteOYgjwGxGD80cLCBtc+JtvgHJWaOA8QZHXDtqqhdgmo649Ytfbe3yGJTPYWXNpGG+w3AwTn08lMxqaZik8feVl8ceoKqLOYRUxpapFhLGGHLYFhfoPnjSI2NwmnYAmTOeQl8tkZz+karD547cOhafJpallOlIy3d5k22GCM5Cx005U62VbWHK/hj7wzHLWUYo4EATm7vuAP3OG6m/Hz9xS1AWJHPEpODKKA5ErsoLyqrnqRfAmeULrqlpmeKWI6o5FNmU4oeHaVKW8casyi9gBj1msPaxOvZ6SL3uRfHC245hUTaMSYyb8RHiIpc3hZJozpMse4f1HMfXFVFxFQZhTk0cyyvz0LzJ2sCOnMYzHOqSOnrA5ivq2LA2OCMsqmyyeOppkDNzZCbax4eXrjzUqwyvcxvZP2miU5iCCGZrve5JFifP53xyzrKEzGFJahbVEf+HIBvbwOG1KaPO8uWWO1mHUd4f7HAcFctDULQ5izGOU2jmYX36A+HkcKqzo2J26uu5MyPALS/C1sQSePaKQDSHHgfbE9WVtZk9QG7FI5Gku6W2kQCw9eZNx5Y0PinLkpoe2mjJpuroN4x4nyxJ1cBlgWKpQVdId0njPeXzGHUs+5FtrNbcxdKtDxBB2sA7CpAv2ZFiCfLrgTJayfK6uSmrAVUnY9Gx6q8nmEnxmWzrIFFrKm/ow5388cJMz7VFjrKcsBsSTup8L9cbI3KVHInK7DUwImr5DJ2lPE97hkBv5YNkHfOJngauSfK0SJi3YHs9+drXH3+mKGWRxIwAxFKmtis+jrcWIGEkuIOzostz6aCMI0lKILKeZd15ewY4J/CsM2QvFbuq7X99/3wDxAXqcsq4owdaETaf8ygMDb01X9ME/hTVLClRSyMq6wHFzufHF1HBBxJxqw2Z44qokJYgWI3B8MRQmlVzAd+7ck9caXxVAjM7RHnv5YzqpsJWdhYKCCT98Lpy5Bjb/AKAiCJVRUdQCEk1Hcle998afwzmKV2UolrlRp3PMdMZeYhoactbV+m/IDDHhXPGyzMVWQN2E3dfcmx/zfPaw88Guq3Jx3EqtRtsweppuRy6cxqaciyuocDwKn/vhlmbiHLJKZrNC241blb72wlpZU/i1NNGQVZrbHmCP7YeZq9ozG25O4uMTkdkXEfdFdwZnfELdw3Nl5DAvBhdUV7m6OQCMeuJ37uk7EsAMd+BV1U8hHIyvbBVOKc/zNMPy4nTiqnjhy2V4EVEZTpA/lbw+v2w34Xp48voadWQjt1P5m1tR3sfXAWbIKuOSlYm8hDIB/mXf6gEYrKWAR5cAyXIUDYcsZQ5rniuGxOWWSf8AHukZCm4PK98FVvZwiUsApflq5scI4awUuc0/e7rnQbnmTy+tsVsiLND2pjDHnjVRzxPWcHMy3iqmeSJpEQ3VvTCegdXXs5DYI1w3XlyxccRQaxIrWIZSLWxmkEjU1fJTSkixsP8AfDVI4xFNQ2P8y0ynMpMkq0qA7tFJ/ixg3HLYgeO37Yu84hgzXKviaVg6yJqUrvcYzXLj8c5i7MsACxIHLl/Xtip4QzGPLZXyysYiOpf8hmvYP/l8r8/W+B3qM8TFBO3JjDJq68Ay7ND20LCySycwDtpI/fEnnGTSZHmckdFUCBJDeOMmykeFuWKGqmgirWy+fSrP3478yD/X1x1zamlrcnMBCvJAA0TSLqBW9iD7YXRipxO36bcmFMlIpZ0e9XS6X/8AegIufUXv98CZpSLXC/wsNR5q3ZyD2IwDVV75bKY6ujeNQNmp5SAf+Vthj9RZ5TVi2QVrjldodQB9VwwK7B8lkd0dDgyo4AooaV6pOzmiLMndkHXflbFVPOomYEi98T/B1QjtOvaKxUqTZSCo36HAeb5vBFmVRGZCCrW2Bwu673ORzK+ksxSMmA8QTyUshqITaWO7L/XhjpwsiwZ3l+Z0yCOmlbspYiLiF2B7o/0mwt7jpgbiWQEtYjw3GGGSO9LDTzNuhYawVAVlv/Y38sNo20Rh0J5ErOKYwYnty09MZfmEO7HdgGJIxq3EAPw6h9yFte36hjK8zcw1TxsbAqXt6f3xxObZy44pzFVY8bFFjZhcXvYW2tjjTJ2lXCgTWWIAHT1wRUQPJSLUdmsYYXKqDdRfbmMe6cNSHuFhrTbu8r7YdPAkjs8ys4erKqfNYaVQxiSdQlxYhbn9hf3xe50JOzDA8hviM/DqnkavqCyIkdOg0qLEhmvY7eX3GKriOd0itfYkjEzWgbgBKuizjMzjimYagW/l3JPTDHgSQNlJddru5A8O8cSvFsjtUJGZCRpJJ8Ttio4DMS8PANs4ZgQdupP2x16yNMMTYuzqSv1GEa/EZ7Qx8ysomPkq/wB/pivrGWKmVL2NvHE3wxEtdV1daoujuIYiDsVUBifct9MN84kEUcliQR0PTbHFXagELu3nIme8dZlLDPTCmP5qyCQeHdII5edsatkVYmZZVT1UbflzRK4Hhcf0MYzW6avMJHncqrtoDHkvS/zxefhVmJNFV5TONM9BMVseqEn7EEfLBmQBAR6ivk/KQfcd53CGRjYX8MY/xjTGCvE19EbWttfvX3v7W+WNvzFQ7Mtgbi4OM141oUlpmJC6lYMLm3XnjVZCOPozt48lRx2J+/D6oFUJhKQb2W45g2+2Hef5f28LFdQI3Ug2sRuLe+M64czB8prY53B7N9pSNgB/fGwArX0istmBA3vjOoGxszukcPXiZ7xZWS5lk1FmklxmGXTCGqZdro36ZB7ix8/XDjhHiSarpZFqgXVI2LSjYbKT88fpqJIa+damwpJIyk7HwPK3nexHphJnUVRlMDU8EaRwA9ksK8kjB3b/AFFiOZ6Dzx1QtiBYGxnSwhOR/wAlPWUBr1M7iO1u6AAbDxOIHPaKopqhlzOepMB/w+xYKD5WxUZRWOYklpXItbUnT3wTnk1FnNNHSVjLS1ErWhlfZO0vsCehPn7XxyrdXZjsT11aMm739wH8LhFTPXVCQiOBQEJcglza4H9bb4Sy5rJLNJJWLEJ2diw323O3LwwVliVdFkHEVFUIIamneA97mt5CrW9RyPW+FFWXeod1VDc3Ja9yev1wx4wWLScxO0CUWe6nl03uSbYp6entw/ECOWI/PJuzDSncqwIxd0JE/D8bX2AvhVchCZfYjdtjtZPjOHaedkBHZ2YE7kjb57YzLiOijhqxO7aoHVkDdQdu6fPGk5YSOGIwguRrv/1HEDmRNRmPwbItqi9iT+l13Q/M29CcaQ5tEXv4paL4xBWQuIkeJVFjq/m9BfAM6lbAjW4vYG1r4a5Pkc9QRLNFpjAtd173sATv43x2r8nloJVeYdqWNkdv06QNvQgD64fI9yQeRmWnAFLHDk81QiLqqZGkuoHId1RyHQY/cUSoEbUQRbcY+8CVolyAJq78BKPcWB6g/I/fHPjCjZgrxodBW+q97Hw8uuJmqXJzLGkYACZ1V5Y1dXjTawTVYnaxwfldNU09fHBKSkblgV5h1K22Prv7Yo8gpIuzeeSPv6rAWuLcsGV1IJqmnfREiJLGCSpDbsBhxE/GIhfnzEie+AaUxZDEAdg8hBXwvt9AMDcW1QipJpHP6QSd8UGURx0eXtHENMaXCDoMQ3GsxmZKZRqV3Ab0/wBuWFSNzygp8df9STMJq6ZWQAnmdRsPPFNw5P8AD8Q5dXxHUtZShZj1ZlOhifO6qfbCzJYkmo+1ZAVZVswO523HlgymeOgnyNP5XFWd/OVbH5g/PBic5SKsnySw+5rMy9pEGIG218QXFFKZBIvVrjFxQTiWkUtvdd7YR8RQhom0C2AD9QfqOADlZjtRQOHY2sOnS3l6YquBc8kpJBl1Ux3/AMF26/6fXwx4rKMmESWuVOkjwwPlNJFHWvXToHjoV7cA8jJfuD/q39sF3iwYMCyCld6ytz2karGhbBQ19uTNywjqezLQo51Ewqhc9WQaSfcAH3w14RzUZxQPDUEGriJWX16N6Eb/ADwk4mjmop6condMr3N+VwLfUHGFU7is7lVrDf7gVCHyvMQAbwSE7eHlhzndAtTSOFRZEdd1I2Ph8sT0+bTLqjny6OVL7anKkehAwypOKaSGnVaiKRVO2x1kfTBmrcHIEANRUwKk8ThSSGfJMyoswMkn5MZR0T83Skim172ax3A52vv4K1WlQBf4jpt0MDbfIH74byGmrVd6GseNHJF9Njv09Dha9CA7ahqN+YksDgy5iFnfE75jSPXu0Vn031HT4euL3JAf4MYTvpUc8KsqhjOWV8hQF1JCk9BYHBfBzF8iBc3/AFjf/wCZwEp+MD7lNLCdQcyhyM/+X51S/dd9z6/98SS0UNXnAkndlMLEjR/NcWOKThx2OV5gpJsswsPDYYjayeWCvlMTlToJ28b4zSB5V/qa1J/E0YUzH+Lywv2xVm1KDchTflfwta2KlMvWojCyqSoNzc3xL5Axlypp3JMrU7Mz33JDWBPti4yxFKLcdMUkXiSgciL/AOGwvBMmXShGIGoRkDWQRsT6AjBdXUpU0yLoLqbKwt488c8qRUmKIAF0qbedsdcxASusoADJcgdTv/tgNtKuIem1k4g1HSQ00KxpHpKg2a17+5Hjj5mEaSpETCQ2tWBDC1xv4YPpHZmsxuCzAi2PWewRfARns17skZG3+q32JwXb8OIMsS2TFC1L0mSa6l01oDr3G/n725Yz2srDXZsXfVFGRpVrE+JNhbfpy8MUnFUawSssI0gygEX6bYkpoY/iz3bgFSASSASwBsMJitVYkRh7WKBYdlsDRRS2AEJPd8if74UcVSMc6p4YZWVKOmjiVgbXbm5HufpivY6OGqqdbCUKzBgOoW4+wxJZyqjN6VgBeWPU/wDqJ54Ghy+ZvUKRWP4mgcBZx8TQiGaXtJVJW55nwxSZjB20LbDfrjOuHAIFq2iGgrKACOgABxpVyYEJ3uuM2V7eR7h9PbvUSFaALXSUpW6SKSB4Ef0cJswTs6P4aI3UyF3YdbXAHoMOOJmaGSaWI6XRSVYdDgOtjSPLqPQoH5K/bAAdvMOy7yFPQiDI8zGQ518VMG7GUBJQNzYcj7YqOL2pMxyr4innR9NmBRuhtv8AbELxANM8RG2+GdDDGiw6UH5kTa7737pP3Aw74w2Hk2y9lLV+p5gi+KEiMGLvbQo+48scK6haCF3NPbsxYm/1xUZGAcuLEDUDYG3TfC3MHY/ERk3UPsPY4Y28ZiBXjMXZZSNJTsEQtGCAQNireRwcmXVRUaopgevdB/fBPDgCLpXZZDdgOpw0nJWVgOQxoDImlHE//9k="/>
          <p:cNvSpPr>
            <a:spLocks noChangeAspect="1" noChangeArrowheads="1"/>
          </p:cNvSpPr>
          <p:nvPr/>
        </p:nvSpPr>
        <p:spPr bwMode="auto">
          <a:xfrm>
            <a:off x="63500" y="-593725"/>
            <a:ext cx="1657350" cy="12382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34" name="AutoShape 10" descr="data:image/jpeg;base64,/9j/4AAQSkZJRgABAQAAAQABAAD/2wCEAAkGBhQSEBQUEBQVFRUVGBgZFhgWGBkdGhgcHhgYGhYeGBcXHSYgGBokGxYbHy8gJCcqLCwsFx40NTAqNSYrLCkBCQoKDgwOGQ8PGiwkHSUpLCwqLiwvLCksLCw1LCkvKSwsKiksLCksLCwsLCwtLCwpKSwsKiwsKSwsLCwsLCwpKf/AABEIAIMAvQMBIgACEQEDEQH/xAAbAAABBQEBAAAAAAAAAAAAAAAAAwQFBgcCAf/EADwQAAIBAgQDBgQFAgUEAwAAAAECEQADBBIhMQVBYQYTIlFxgTKRobEHQlLB8BRiI3LR4fEVM7LCY5Ki/8QAGgEAAgMBAQAAAAAAAAAAAAAAAAMBAgQFBv/EAC8RAAIBAwICBwgDAAAAAAAAAAABAgMRMQQhEkETIjJRcYGhBVJhkbHB0fAjQuH/2gAMAwEAAhEDEQA/ANox6junkTCk6CToCdAOdZ//AENxzItso/vEfTetJpJrAmYqkoKWSrVzKOD4Gb9+3fKhkZQCWG5MZR5/71Yn7PKRldAR5MB/BVa4xwRsNeuZwSpJKsRowJmeYnlHStA7OYVv6e0r5iVUAl5k84k6nQgUqj7rWCINplZPY0o/fYUKXAIyXdZB3CXT4kY8iZFeY64uKsqtlHFwMVdWXxW3iMj+U8m2IGh8tAXDgbVS+1WAT+qORmR7tlkvAA5XGndy36hEecfW9RJRY2clKL4s9/5Mpx9o2sQUUSyDMQhDrOmYBl3OpBj9PrVpwuFsePM6teNvKG1hFZ1VVDRDOWGXNsOmsxFzhnd4xbL+BXiSFPPQGV1USYkedP8AtYf6LDuVHeJffI9ttAGgkFbgBaQRPt51jjdqyE0p3i6ffjxGOKeMNi9t7J6H41DD2EHqKZXg125hEBKiznvgDZiLq92G5Sdd/Qb0yxPFO/wt64JzOqrcmPEQCVZgPzxIY7HKDuSKjsVxi7auvfstlKOiAHZly6grz1k9Immxi7WNU6Tjp4vm7/VGjdpMetjCsx0BHhHQzETz2AFUPgGD7lczfG9r38Taz7CNeVWriWJbE4ewt7KTdXvLigEBACEXKZkEs0TPwq3nVYDnJduSDMi3O2pyoJ8gJPtRT2uiNLQ4arUv6q78hlikD3czEBfEu420zMBzJOgHKl+zFmb9zKclsBA+pJ+LMup3ICMTtvUTirmVWYwVUgLzBcAzEiYE+59KlMKps2Ao/wC7dOZvWP8A1BiPNulMttuOo0JVZcUue/kc9ocab1027Oiz4tddBETygCSetRv/AEwJlUAEsNP7uQ6hefnApe8PEoBBVy2ZgQcxUjMNPygnU/mI6V33n/cd+R7tek6aeZC/UmpS2G9HGWMK9/JYQpgsPaw9pb120boZmCgSCTyJMaAgSBzqwcJxNi8uYWQCNCCWn0M6VCYfhN68G74lbQJZFnQsBlUqOSx5bmubSHBOjXELrc0zEyUK6mAdIgz7GlTV/E5U2pMviKjLlgFSNJ3Hv5jzpPslwy4vElyj/DKtnIBhhl8Oc6gtmiOdMsNjQxUgEEgEabgx+9X3snctgsneobpIm3nGbQTOWZJ1I08qXQbc1EXHNizYe1pT22lJWkp0i102aDtBXdeAV7VCQoIoooA8K0RXtFABUfxTh5uhQCAQdz5c9KkK8IqGr7Mhq+xkPH8SjO1u+ndNbuPadx4iqG2SrrAkq2VxH5SBvNQX4gXHGBs53D5bisWGzBdFPvbP3q4/inwzu7lrFKOcP1Gx+a/+NZ52tvs2CtI3wiUB/wAhcISeqt8gtZZxUZI1VdNCNONen34/fB+hB4LTD4lf0svyOYioziIOonQEaebOFB94NTGBtZrF1v12rDe8OD9qaW8H3mLsINs4dvRSN/oKdzOrqIro4r5fYvPFsR3Zxag62bNu0PPM1y6YEcoZahON2ALdmym7SzCd1WEGo217xvepjtNbC4gDUs91rlzqojIscxop9TSHFsBDtcLAwtu3bAEwozFjmP6ixJEdKTFq/iYoSheXE+3K3krXKibQe+tsAZLIlhyGvhHz8R9K84zeYQq/HdgDzRDt7tqZ8qe8Dw/hd7mgdnuOfJFn9gQOrCorC4s4i69w6E3JX+0FSq+yr9qezRUlaHVzL6cvQX4fIQKxlRcUWpPIo2b0HhBjpUpgMDnvKo2zM7ep/n1plw/DsbSd4rIbRBTQDMDKifQGl8XhbjuVtZgIOYywBnSDG+k6delLe6OfGVtLNL3rE/euBhKCQPbbSBUJxS8bsBoCqrmB5kQSfOOnWlsFhDZn+ouyoAhTAE9I3FK3MXaYZpVVCMN1nWOQM/8ANJs0zm2sPeymM8NsP8SwsxuPy/LamJvRdB2KmQRuDO/rNLdnrRLDceU6GOUgbaCnfGsD3V0Oqkh5JAgQfzc9jM/Oqxe7RCbNk7J8bGKw6vpnHhuAfqHP0I1/4qeUVQ/w27M3LSriGuELdtgi2BpDQyl2O7DlEbmr8K3q9tzRHAUUUVJYKKKKACiiigAooooAge2vDxewd1eYGYe2/wBJrGe0XDLZwuHHjAKguZ+CTlYKDpOcMfPWt/xFrMrKdiCD7iKyDi3CQ9o2muW1yMVyl4YsWLZZYAamYgmkVtrMdJuVDhV9pX8mv35lQw/Du6s3bZM92e7zbZllnU9PC40rnshhwb63DzvW01/RbyPc9SS23PLFO72YLdDAjVA0jmqlVB65QPaKleFcF7jDp4lN+2rBrc6AtLFmYcpeD6dKX0nVubquptQpyebfTY54pcV79xi5gQEJG+VQ9wgjULqBEHWZrhrKXbZLtNvK2ZlbkAZhlnr8jUc05GtwFPeMgAiRnJLERzktp0FcY+93dk2hH+I5RR5qAM+mwAiJG9KinfY5kaTlJcPOxEcQXLg2UHICLamd4n4QPPafKKieCv3d+PLK3yM/anHagrmw4GrQWO8AF4Aj1Da9BTe+oW6W/wAo9oINbOR0m1Obawnw+W5b+IAFGYCCXSevjG9K8Gwz3MXZtyFt3GAIOgJnVS2pE6R5kgc6iMPfcrlYyD4teSqyqABt4mIM76VonYXgYuuLr/DaaRpoz8tekTHpSoRdrLvMypuOmkn7yO+0X4aC4e8wwUNEFW5joeXpVbX8Ob4cf4I9RAH1iDW127dOrdunzpRluYnBMzbs5+H7llN+EQSSqsC5PIEgQBzMdKvLdmcO1ru7llGSZhhOsRMnWY0mdqlQte1EacY4JUUji1aCgKogAAADkBoBXdFFXLBRRRQAUUUUAFFFFABRRRQB4RWK/izgsl/MPhFy2zDzDb/Ik/M1tdZr+LuAzITHxWmHupkf+X0qJYOl7Nf8rj3p/koeMtxgrpkFmKEwZAbIUIO+xTUcpIqcx1u3dwxxlknKioWyOpBE2y9p0EwoYneCBAjeoi5YP9GysILLZfaDBDmfQvmjpUt2OYXeFPYAAdWurE/EC3eKSOZ/Kf8AKKyTWxOuheNO2Lteow47gf6fHEqDlYPcUtElu7UTpuPFo3nI61VcVjc96CwyWUhY2kmWPVjp71beLEXb1krmjuVtqDBMNc8vMqoPtyqpDA25cLcUtqrZQWWZMANEGAdxppE1MFsmL08eFQbW+/oQHHMUWxGm1sIi+2p//TGpTE2Qc0c0n5ET9DNRHGMDct3H7xCPFGaDlYxup8iNRU9w/wAa2CfzDIfRgV+8U7+pXTLipzXwud8M+G4x3W3lPtet/tNbP+G7Th7nS791FYhw0kXrtt9M0xr5r/D7Vsf4X4nS7bbci2w6kZlb7TVoZNlX+TTOXhf7l/trTlBSNul1pjOKe0UUVBIUUUUAFFFFABRRRQAUUUUAFFFFABVH/ENRceza880noYn6K1Xcms+4xxCzfuvdtlibd02lKtKuQgBAVtNDn2iY0J2pdSXCjRppunPjSxf12IHjhD3rg0k205bAAga9Iiqbw3EvhsWfGwEHwzpMFc0fqEj/AHqUxvFWuYhxh7Oe8balQzMQR3kQVBAEROYmBJFOv+iMrhr90KQdbVlEVOUhmGp9R5UhK6sdKy6CNKawRt92W6qjTPcHuo0A9CdetQ9iwQ7kggNcaJ0nXLpO8edWO9w9GYEvcBA0+A89SCRvynrypnd4Imvd3Gzf/JBny8QEr8iKaXdaHL4la7VWlVGIZjN1QAxJjKrZzr1IHtSHZ69Npk/MjZl9DqPqKV4tw1giLezKSWkwDMzDBphx5wab4bBnDXLbk+BxBn4onKxjaFaog1bhOXpZqnUs/AlcXhs18MuneLK9GUzr7PHsavP4ecUAxNudM/gIP5W1A9IaVPRqpWLGUK0/A4IPRvC89Nj71N4gm3dt3regvKHA5LeSA46ZgA3uatHY7EafDF0nh3/w3q3S61F8G4quIspdtmQwn0P5gfIhpEdKk1pzPPtNOzOqKKKggKKKKACiiigAooooAKKKKACvCaJqtdqe21rC2MyMly4xKW0DAywJVs0bKpGp6RuaCUm3ZCva/tAcLbRkGYs4XLpLTMAEzBO8xsprJ/6e7dx3dYIxhrazce5JSGYsQxSM7hw2XLBlZkAE1G8b7RXNBdusztndmJJ5BYUDQMcoBI0gRV84ZwsYXDJZG6gm4f1XG1uMffw9AopLV3dnToUrJpPzG18W0zZEAZzLNHiJBka8gDrA5maisXegaATzn/kU8x9z/k1B8QxPP8v09BNQaJR7xkxJfPz2mf5FetioMmfnt86ZYjFNmMQRHlHz3prexYBAnXT39qkzS22Ju3dW4MjQRvr9/X0+u1UftFxJrl4ZwF7uUygyJzE3DJ3kmfSKsXD8b4wPt/PKlOJcA7zE51KiR8MGTNvLvt1o2TuxMqTm+rkZcExovWij6lRlYeY5Ee371ZuE4Y3rD4Ukd4Iayx/Wsm0fR1zWz1jpVDfA3cFdDMvgJgMNVYeROkN0MVcMDjPhZGgiGQ+ayJB84On/ANTVnY7GmfTUuF9pfqLN+G3ag27ndMcq3TADbLd218s0ZehC9a12xdkTt08iDB+tYFxgr33eJ4VvLLAaZbiwLkAbT4Xnqa0Ds3+I9nubZxNwLcJy3BzMADvAAPhlZY7DNVou+zOfrqDdqsVnPiaJRSaXBXYqxyj2iiigAooooAKKKKACuLlwKCToBvXdVztFjyZRSRG8bzHn0FQ3YbRpOrLhQy7QdoSfBbI6jNEDfxEazp8IjqeVVHGXAghcpJ+KBp7Dn709OHVRAHuTJ66nUk1F4m5Gmkegn5n0pEt8no6ehjGPVITF4W3cuWy6gQ6EldJ1AMxyjlWgY9pZp8z96oOLSZgSKtWC4mMRZS4Pi+Fx5MN/mPEP81CKdE6bdyM4mAdvp/tVYx17SNdTHv7Hyq63LQI1GlQ9zgucTAkgxpoP9PP3oFTTeCoi6AIEARAJifruaZ37clenlyNPb+BhyZkD6n/T08qTvW45dasjFNnWDQBs0agb1JnFy2gEQuwE7aa1G2fhJOgG/lpS/DrbNrlbXX4SPTeoe+RumTcm0TL3Js5WUMG8LhhpHXp9oB5VUL5OEvm0GlNGtk7gHSD8ip9jVossw2+oqvdr7AY2jENJTQ+GCM33oRpqylTtUjlfQ6fipcA8pMDrAB1PpTzh1lrrf4Y0/MTzEEEEHSNpGv8AqlwfhDMpLHQbgmA3lA9iR6U/s4MowUAKm5gjcbef2qjksItepUd2ti78C7Q3sN3am4bgRQmVjIiRoGPiMbLJkCa0/h+OW9bW4nwsJH7g9QdKw61iZbXpz+Val2AvzhSDyc/UA06F1k5OqjFO8UWiiiimGIKKKKACiiigDljVGxmIzEnzJPzq64swjn+1vsaz6/cg0ubOv7MhdyYhiW0qB4pfgFvDAn8wG3851MYq9I/n1qDxSS2kc/f/AFpUmehUXw/EjExIuAjaNH1EidQNKSs8Vexcz2/Ep0ZSdGHqPhI5Ny13BIp5bBXO0kMd9tRuNxrUZil3gTPlUIRKLcesWbC8et3h/gkkn4k0FxTz8Myw6rNNeI4rv7D2VlSsMwIOo2UAfmM/WKpOMweaZA32gfTypXg2KfD4i3cJYqGGcTModLg1/tn3AqzVznSbit8DjLAhlPMCY00AnoYjY+9KWcCdNfAAFWeYAAnrJmpLtRwRkull8SMoOYbR+XL7a9RUWUIEtmZTBzDSNfNtjPLX60X2EKknKzHFzCyNIA5kxrzHWP3oWyg/MD5z/JmlLN5VJGUMfN9uceHQV3dvsdBp5ZVUfYVCN8aUYx2OcOwGsDrBj19aYcUbOEJHw3WA0GwUgfen1pIPi1MctvmKmRwcsiyOvzq6jczV6ijEicJiyRry2A0Hyri/e5HzqWfg5UdP5zpnf4cw1g/zrUKHCR0/SLJxhn8Q/nKtd7Asv9IMpBOds4G6mFgHrlKn3rIMKQrAt9+VaZ2K40tzCm9bSIzWmyx4riKvdmPNg0eei70yBg1K2L1auBhIIIPMV3SWGtZUVf0gD5ClauYAooooAKKKKAEsQPCfQ/as1xv7UUUuZ3PZGZeX3I3EH7/tTPz9aKKz8z0SyR+K+P2/cUyxAg6V5RVkZamRuy70phrIJ1FFFMhk5eq7Ei8cHQNhIYSFLqJ/SMpA6jU79PIVVeJYdVxGQAZWhiOuXcE6j2oopcu0xcexFla4uxW4VUkAAR8pp6jQmkbDcA7770UVZYNSyx/w7UW55lq01cMoAAAgQKKKfTOZrORxdw6+QqE41gkCM6iGUaEEjmOQMHc70UVeRhi3dFWxOHU3SCNBPn51b/wssq1y/KiLbrkAAABIMmBoW/uOvWiikLtHT1G2nv8AH8GqCvaKKaccKKKKAP/Z"/>
          <p:cNvSpPr>
            <a:spLocks noChangeAspect="1" noChangeArrowheads="1"/>
          </p:cNvSpPr>
          <p:nvPr/>
        </p:nvSpPr>
        <p:spPr bwMode="auto">
          <a:xfrm>
            <a:off x="63500" y="-593725"/>
            <a:ext cx="1800225" cy="12477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36" name="AutoShape 12" descr="data:image/jpeg;base64,/9j/4AAQSkZJRgABAQAAAQABAAD/2wCEAAkGBhQSEBQUEBQVFRUVGBgZFhgWGBkdGhgcHhgYGhYeGBcXHSYgGBokGxYbHy8gJCcqLCwsFx40NTAqNSYrLCkBCQoKDgwOGQ8PGiwkHSUpLCwqLiwvLCksLCw1LCkvKSwsKiksLCksLCwsLCwtLCwpKSwsKiwsKSwsLCwsLCwpKf/AABEIAIMAvQMBIgACEQEDEQH/xAAbAAABBQEBAAAAAAAAAAAAAAAAAwQFBgcCAf/EADwQAAIBAgQDBgQFAgUEAwAAAAECEQADBBIhMQVBYQYTIlFxgTKRobEHQlLB8BRiI3LR4fEVM7LCY5Ki/8QAGgEAAgMBAQAAAAAAAAAAAAAAAAMBAgQFBv/EAC8RAAIBAwICBwgDAAAAAAAAAAABAgMRMQQhEkETIjJRcYGhBVJhkbHB0fAjQuH/2gAMAwEAAhEDEQA/ANox6junkTCk6CToCdAOdZ//AENxzItso/vEfTetJpJrAmYqkoKWSrVzKOD4Gb9+3fKhkZQCWG5MZR5/71Yn7PKRldAR5MB/BVa4xwRsNeuZwSpJKsRowJmeYnlHStA7OYVv6e0r5iVUAl5k84k6nQgUqj7rWCINplZPY0o/fYUKXAIyXdZB3CXT4kY8iZFeY64uKsqtlHFwMVdWXxW3iMj+U8m2IGh8tAXDgbVS+1WAT+qORmR7tlkvAA5XGndy36hEecfW9RJRY2clKL4s9/5Mpx9o2sQUUSyDMQhDrOmYBl3OpBj9PrVpwuFsePM6teNvKG1hFZ1VVDRDOWGXNsOmsxFzhnd4xbL+BXiSFPPQGV1USYkedP8AtYf6LDuVHeJffI9ttAGgkFbgBaQRPt51jjdqyE0p3i6ffjxGOKeMNi9t7J6H41DD2EHqKZXg125hEBKiznvgDZiLq92G5Sdd/Qb0yxPFO/wt64JzOqrcmPEQCVZgPzxIY7HKDuSKjsVxi7auvfstlKOiAHZly6grz1k9Immxi7WNU6Tjp4vm7/VGjdpMetjCsx0BHhHQzETz2AFUPgGD7lczfG9r38Taz7CNeVWriWJbE4ewt7KTdXvLigEBACEXKZkEs0TPwq3nVYDnJduSDMi3O2pyoJ8gJPtRT2uiNLQ4arUv6q78hlikD3czEBfEu420zMBzJOgHKl+zFmb9zKclsBA+pJ+LMup3ICMTtvUTirmVWYwVUgLzBcAzEiYE+59KlMKps2Ao/wC7dOZvWP8A1BiPNulMttuOo0JVZcUue/kc9ocab1027Oiz4tddBETygCSetRv/AEwJlUAEsNP7uQ6hefnApe8PEoBBVy2ZgQcxUjMNPygnU/mI6V33n/cd+R7tek6aeZC/UmpS2G9HGWMK9/JYQpgsPaw9pb120boZmCgSCTyJMaAgSBzqwcJxNi8uYWQCNCCWn0M6VCYfhN68G74lbQJZFnQsBlUqOSx5bmubSHBOjXELrc0zEyUK6mAdIgz7GlTV/E5U2pMviKjLlgFSNJ3Hv5jzpPslwy4vElyj/DKtnIBhhl8Oc6gtmiOdMsNjQxUgEEgEabgx+9X3snctgsneobpIm3nGbQTOWZJ1I08qXQbc1EXHNizYe1pT22lJWkp0i102aDtBXdeAV7VCQoIoooA8K0RXtFABUfxTh5uhQCAQdz5c9KkK8IqGr7Mhq+xkPH8SjO1u+ndNbuPadx4iqG2SrrAkq2VxH5SBvNQX4gXHGBs53D5bisWGzBdFPvbP3q4/inwzu7lrFKOcP1Gx+a/+NZ52tvs2CtI3wiUB/wAhcISeqt8gtZZxUZI1VdNCNONen34/fB+hB4LTD4lf0svyOYioziIOonQEaebOFB94NTGBtZrF1v12rDe8OD9qaW8H3mLsINs4dvRSN/oKdzOrqIro4r5fYvPFsR3Zxag62bNu0PPM1y6YEcoZahON2ALdmym7SzCd1WEGo217xvepjtNbC4gDUs91rlzqojIscxop9TSHFsBDtcLAwtu3bAEwozFjmP6ixJEdKTFq/iYoSheXE+3K3krXKibQe+tsAZLIlhyGvhHz8R9K84zeYQq/HdgDzRDt7tqZ8qe8Dw/hd7mgdnuOfJFn9gQOrCorC4s4i69w6E3JX+0FSq+yr9qezRUlaHVzL6cvQX4fIQKxlRcUWpPIo2b0HhBjpUpgMDnvKo2zM7ep/n1plw/DsbSd4rIbRBTQDMDKifQGl8XhbjuVtZgIOYywBnSDG+k6delLe6OfGVtLNL3rE/euBhKCQPbbSBUJxS8bsBoCqrmB5kQSfOOnWlsFhDZn+ouyoAhTAE9I3FK3MXaYZpVVCMN1nWOQM/8ANJs0zm2sPeymM8NsP8SwsxuPy/LamJvRdB2KmQRuDO/rNLdnrRLDceU6GOUgbaCnfGsD3V0Oqkh5JAgQfzc9jM/Oqxe7RCbNk7J8bGKw6vpnHhuAfqHP0I1/4qeUVQ/w27M3LSriGuELdtgi2BpDQyl2O7DlEbmr8K3q9tzRHAUUUVJYKKKKACiiigAooooAge2vDxewd1eYGYe2/wBJrGe0XDLZwuHHjAKguZ+CTlYKDpOcMfPWt/xFrMrKdiCD7iKyDi3CQ9o2muW1yMVyl4YsWLZZYAamYgmkVtrMdJuVDhV9pX8mv35lQw/Du6s3bZM92e7zbZllnU9PC40rnshhwb63DzvW01/RbyPc9SS23PLFO72YLdDAjVA0jmqlVB65QPaKleFcF7jDp4lN+2rBrc6AtLFmYcpeD6dKX0nVubquptQpyebfTY54pcV79xi5gQEJG+VQ9wgjULqBEHWZrhrKXbZLtNvK2ZlbkAZhlnr8jUc05GtwFPeMgAiRnJLERzktp0FcY+93dk2hH+I5RR5qAM+mwAiJG9KinfY5kaTlJcPOxEcQXLg2UHICLamd4n4QPPafKKieCv3d+PLK3yM/anHagrmw4GrQWO8AF4Aj1Da9BTe+oW6W/wAo9oINbOR0m1Obawnw+W5b+IAFGYCCXSevjG9K8Gwz3MXZtyFt3GAIOgJnVS2pE6R5kgc6iMPfcrlYyD4teSqyqABt4mIM76VonYXgYuuLr/DaaRpoz8tekTHpSoRdrLvMypuOmkn7yO+0X4aC4e8wwUNEFW5joeXpVbX8Ob4cf4I9RAH1iDW127dOrdunzpRluYnBMzbs5+H7llN+EQSSqsC5PIEgQBzMdKvLdmcO1ru7llGSZhhOsRMnWY0mdqlQte1EacY4JUUji1aCgKogAAADkBoBXdFFXLBRRRQAUUUUAFFFFABRRRQB4RWK/izgsl/MPhFy2zDzDb/Ik/M1tdZr+LuAzITHxWmHupkf+X0qJYOl7Nf8rj3p/koeMtxgrpkFmKEwZAbIUIO+xTUcpIqcx1u3dwxxlknKioWyOpBE2y9p0EwoYneCBAjeoi5YP9GysILLZfaDBDmfQvmjpUt2OYXeFPYAAdWurE/EC3eKSOZ/Kf8AKKyTWxOuheNO2Lteow47gf6fHEqDlYPcUtElu7UTpuPFo3nI61VcVjc96CwyWUhY2kmWPVjp71beLEXb1krmjuVtqDBMNc8vMqoPtyqpDA25cLcUtqrZQWWZMANEGAdxppE1MFsmL08eFQbW+/oQHHMUWxGm1sIi+2p//TGpTE2Qc0c0n5ET9DNRHGMDct3H7xCPFGaDlYxup8iNRU9w/wAa2CfzDIfRgV+8U7+pXTLipzXwud8M+G4x3W3lPtet/tNbP+G7Th7nS791FYhw0kXrtt9M0xr5r/D7Vsf4X4nS7bbci2w6kZlb7TVoZNlX+TTOXhf7l/trTlBSNul1pjOKe0UUVBIUUUUAFFFFABRRRQAUUUUAFFFFABVH/ENRceza880noYn6K1Xcms+4xxCzfuvdtlibd02lKtKuQgBAVtNDn2iY0J2pdSXCjRppunPjSxf12IHjhD3rg0k205bAAga9Iiqbw3EvhsWfGwEHwzpMFc0fqEj/AHqUxvFWuYhxh7Oe8balQzMQR3kQVBAEROYmBJFOv+iMrhr90KQdbVlEVOUhmGp9R5UhK6sdKy6CNKawRt92W6qjTPcHuo0A9CdetQ9iwQ7kggNcaJ0nXLpO8edWO9w9GYEvcBA0+A89SCRvynrypnd4Imvd3Gzf/JBny8QEr8iKaXdaHL4la7VWlVGIZjN1QAxJjKrZzr1IHtSHZ69Npk/MjZl9DqPqKV4tw1giLezKSWkwDMzDBphx5wab4bBnDXLbk+BxBn4onKxjaFaog1bhOXpZqnUs/AlcXhs18MuneLK9GUzr7PHsavP4ecUAxNudM/gIP5W1A9IaVPRqpWLGUK0/A4IPRvC89Nj71N4gm3dt3regvKHA5LeSA46ZgA3uatHY7EafDF0nh3/w3q3S61F8G4quIspdtmQwn0P5gfIhpEdKk1pzPPtNOzOqKKKggKKKKACiiigAooooAKKKKACvCaJqtdqe21rC2MyMly4xKW0DAywJVs0bKpGp6RuaCUm3ZCva/tAcLbRkGYs4XLpLTMAEzBO8xsprJ/6e7dx3dYIxhrazce5JSGYsQxSM7hw2XLBlZkAE1G8b7RXNBdusztndmJJ5BYUDQMcoBI0gRV84ZwsYXDJZG6gm4f1XG1uMffw9AopLV3dnToUrJpPzG18W0zZEAZzLNHiJBka8gDrA5maisXegaATzn/kU8x9z/k1B8QxPP8v09BNQaJR7xkxJfPz2mf5FetioMmfnt86ZYjFNmMQRHlHz3prexYBAnXT39qkzS22Ju3dW4MjQRvr9/X0+u1UftFxJrl4ZwF7uUygyJzE3DJ3kmfSKsXD8b4wPt/PKlOJcA7zE51KiR8MGTNvLvt1o2TuxMqTm+rkZcExovWij6lRlYeY5Ee371ZuE4Y3rD4Ukd4Iayx/Wsm0fR1zWz1jpVDfA3cFdDMvgJgMNVYeROkN0MVcMDjPhZGgiGQ+ayJB84On/ANTVnY7GmfTUuF9pfqLN+G3ag27ndMcq3TADbLd218s0ZehC9a12xdkTt08iDB+tYFxgr33eJ4VvLLAaZbiwLkAbT4Xnqa0Ds3+I9nubZxNwLcJy3BzMADvAAPhlZY7DNVou+zOfrqDdqsVnPiaJRSaXBXYqxyj2iiigAooooAKKKKACuLlwKCToBvXdVztFjyZRSRG8bzHn0FQ3YbRpOrLhQy7QdoSfBbI6jNEDfxEazp8IjqeVVHGXAghcpJ+KBp7Dn709OHVRAHuTJ66nUk1F4m5Gmkegn5n0pEt8no6ehjGPVITF4W3cuWy6gQ6EldJ1AMxyjlWgY9pZp8z96oOLSZgSKtWC4mMRZS4Pi+Fx5MN/mPEP81CKdE6bdyM4mAdvp/tVYx17SNdTHv7Hyq63LQI1GlQ9zgucTAkgxpoP9PP3oFTTeCoi6AIEARAJifruaZ37clenlyNPb+BhyZkD6n/T08qTvW45dasjFNnWDQBs0agb1JnFy2gEQuwE7aa1G2fhJOgG/lpS/DrbNrlbXX4SPTeoe+RumTcm0TL3Js5WUMG8LhhpHXp9oB5VUL5OEvm0GlNGtk7gHSD8ip9jVossw2+oqvdr7AY2jENJTQ+GCM33oRpqylTtUjlfQ6fipcA8pMDrAB1PpTzh1lrrf4Y0/MTzEEEEHSNpGv8AqlwfhDMpLHQbgmA3lA9iR6U/s4MowUAKm5gjcbef2qjksItepUd2ti78C7Q3sN3am4bgRQmVjIiRoGPiMbLJkCa0/h+OW9bW4nwsJH7g9QdKw61iZbXpz+Val2AvzhSDyc/UA06F1k5OqjFO8UWiiiimGIKKKKACiiigDljVGxmIzEnzJPzq64swjn+1vsaz6/cg0ubOv7MhdyYhiW0qB4pfgFvDAn8wG3851MYq9I/n1qDxSS2kc/f/AFpUmehUXw/EjExIuAjaNH1EidQNKSs8Vexcz2/Ep0ZSdGHqPhI5Ny13BIp5bBXO0kMd9tRuNxrUZil3gTPlUIRKLcesWbC8et3h/gkkn4k0FxTz8Myw6rNNeI4rv7D2VlSsMwIOo2UAfmM/WKpOMweaZA32gfTypXg2KfD4i3cJYqGGcTModLg1/tn3AqzVznSbit8DjLAhlPMCY00AnoYjY+9KWcCdNfAAFWeYAAnrJmpLtRwRkull8SMoOYbR+XL7a9RUWUIEtmZTBzDSNfNtjPLX60X2EKknKzHFzCyNIA5kxrzHWP3oWyg/MD5z/JmlLN5VJGUMfN9uceHQV3dvsdBp5ZVUfYVCN8aUYx2OcOwGsDrBj19aYcUbOEJHw3WA0GwUgfen1pIPi1MctvmKmRwcsiyOvzq6jczV6ijEicJiyRry2A0Hyri/e5HzqWfg5UdP5zpnf4cw1g/zrUKHCR0/SLJxhn8Q/nKtd7Asv9IMpBOds4G6mFgHrlKn3rIMKQrAt9+VaZ2K40tzCm9bSIzWmyx4riKvdmPNg0eei70yBg1K2L1auBhIIIPMV3SWGtZUVf0gD5ClauYAooooAKKKKAEsQPCfQ/as1xv7UUUuZ3PZGZeX3I3EH7/tTPz9aKKz8z0SyR+K+P2/cUyxAg6V5RVkZamRuy70phrIJ1FFFMhk5eq7Ei8cHQNhIYSFLqJ/SMpA6jU79PIVVeJYdVxGQAZWhiOuXcE6j2oopcu0xcexFla4uxW4VUkAAR8pp6jQmkbDcA7770UVZYNSyx/w7UW55lq01cMoAAAgQKKKfTOZrORxdw6+QqE41gkCM6iGUaEEjmOQMHc70UVeRhi3dFWxOHU3SCNBPn51b/wssq1y/KiLbrkAAABIMmBoW/uOvWiikLtHT1G2nv8AH8GqCvaKKaccKKKKAP/Z"/>
          <p:cNvSpPr>
            <a:spLocks noChangeAspect="1" noChangeArrowheads="1"/>
          </p:cNvSpPr>
          <p:nvPr/>
        </p:nvSpPr>
        <p:spPr bwMode="auto">
          <a:xfrm>
            <a:off x="63500" y="-593725"/>
            <a:ext cx="1800225" cy="12477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42" name="AutoShape 18" descr="data:image/jpeg;base64,/9j/4AAQSkZJRgABAQAAAQABAAD/2wCEAAkGBhQSEBQUEBQVFRUVGBgZFhgWGBkdGhgcHhgYGhYeGBcXHSYgGBokGxYbHy8gJCcqLCwsFx40NTAqNSYrLCkBCQoKDgwOGQ8PGiwkHSUpLCwqLiwvLCksLCw1LCkvKSwsKiksLCksLCwsLCwtLCwpKSwsKiwsKSwsLCwsLCwpKf/AABEIAIMAvQMBIgACEQEDEQH/xAAbAAABBQEBAAAAAAAAAAAAAAAAAwQFBgcCAf/EADwQAAIBAgQDBgQFAgUEAwAAAAECEQADBBIhMQVBYQYTIlFxgTKRobEHQlLB8BRiI3LR4fEVM7LCY5Ki/8QAGgEAAgMBAQAAAAAAAAAAAAAAAAMBAgQFBv/EAC8RAAIBAwICBwgDAAAAAAAAAAABAgMRMQQhEkETIjJRcYGhBVJhkbHB0fAjQuH/2gAMAwEAAhEDEQA/ANox6junkTCk6CToCdAOdZ//AENxzItso/vEfTetJpJrAmYqkoKWSrVzKOD4Gb9+3fKhkZQCWG5MZR5/71Yn7PKRldAR5MB/BVa4xwRsNeuZwSpJKsRowJmeYnlHStA7OYVv6e0r5iVUAl5k84k6nQgUqj7rWCINplZPY0o/fYUKXAIyXdZB3CXT4kY8iZFeY64uKsqtlHFwMVdWXxW3iMj+U8m2IGh8tAXDgbVS+1WAT+qORmR7tlkvAA5XGndy36hEecfW9RJRY2clKL4s9/5Mpx9o2sQUUSyDMQhDrOmYBl3OpBj9PrVpwuFsePM6teNvKG1hFZ1VVDRDOWGXNsOmsxFzhnd4xbL+BXiSFPPQGV1USYkedP8AtYf6LDuVHeJffI9ttAGgkFbgBaQRPt51jjdqyE0p3i6ffjxGOKeMNi9t7J6H41DD2EHqKZXg125hEBKiznvgDZiLq92G5Sdd/Qb0yxPFO/wt64JzOqrcmPEQCVZgPzxIY7HKDuSKjsVxi7auvfstlKOiAHZly6grz1k9Immxi7WNU6Tjp4vm7/VGjdpMetjCsx0BHhHQzETz2AFUPgGD7lczfG9r38Taz7CNeVWriWJbE4ewt7KTdXvLigEBACEXKZkEs0TPwq3nVYDnJduSDMi3O2pyoJ8gJPtRT2uiNLQ4arUv6q78hlikD3czEBfEu420zMBzJOgHKl+zFmb9zKclsBA+pJ+LMup3ICMTtvUTirmVWYwVUgLzBcAzEiYE+59KlMKps2Ao/wC7dOZvWP8A1BiPNulMttuOo0JVZcUue/kc9ocab1027Oiz4tddBETygCSetRv/AEwJlUAEsNP7uQ6hefnApe8PEoBBVy2ZgQcxUjMNPygnU/mI6V33n/cd+R7tek6aeZC/UmpS2G9HGWMK9/JYQpgsPaw9pb120boZmCgSCTyJMaAgSBzqwcJxNi8uYWQCNCCWn0M6VCYfhN68G74lbQJZFnQsBlUqOSx5bmubSHBOjXELrc0zEyUK6mAdIgz7GlTV/E5U2pMviKjLlgFSNJ3Hv5jzpPslwy4vElyj/DKtnIBhhl8Oc6gtmiOdMsNjQxUgEEgEabgx+9X3snctgsneobpIm3nGbQTOWZJ1I08qXQbc1EXHNizYe1pT22lJWkp0i102aDtBXdeAV7VCQoIoooA8K0RXtFABUfxTh5uhQCAQdz5c9KkK8IqGr7Mhq+xkPH8SjO1u+ndNbuPadx4iqG2SrrAkq2VxH5SBvNQX4gXHGBs53D5bisWGzBdFPvbP3q4/inwzu7lrFKOcP1Gx+a/+NZ52tvs2CtI3wiUB/wAhcISeqt8gtZZxUZI1VdNCNONen34/fB+hB4LTD4lf0svyOYioziIOonQEaebOFB94NTGBtZrF1v12rDe8OD9qaW8H3mLsINs4dvRSN/oKdzOrqIro4r5fYvPFsR3Zxag62bNu0PPM1y6YEcoZahON2ALdmym7SzCd1WEGo217xvepjtNbC4gDUs91rlzqojIscxop9TSHFsBDtcLAwtu3bAEwozFjmP6ixJEdKTFq/iYoSheXE+3K3krXKibQe+tsAZLIlhyGvhHz8R9K84zeYQq/HdgDzRDt7tqZ8qe8Dw/hd7mgdnuOfJFn9gQOrCorC4s4i69w6E3JX+0FSq+yr9qezRUlaHVzL6cvQX4fIQKxlRcUWpPIo2b0HhBjpUpgMDnvKo2zM7ep/n1plw/DsbSd4rIbRBTQDMDKifQGl8XhbjuVtZgIOYywBnSDG+k6delLe6OfGVtLNL3rE/euBhKCQPbbSBUJxS8bsBoCqrmB5kQSfOOnWlsFhDZn+ouyoAhTAE9I3FK3MXaYZpVVCMN1nWOQM/8ANJs0zm2sPeymM8NsP8SwsxuPy/LamJvRdB2KmQRuDO/rNLdnrRLDceU6GOUgbaCnfGsD3V0Oqkh5JAgQfzc9jM/Oqxe7RCbNk7J8bGKw6vpnHhuAfqHP0I1/4qeUVQ/w27M3LSriGuELdtgi2BpDQyl2O7DlEbmr8K3q9tzRHAUUUVJYKKKKACiiigAooooAge2vDxewd1eYGYe2/wBJrGe0XDLZwuHHjAKguZ+CTlYKDpOcMfPWt/xFrMrKdiCD7iKyDi3CQ9o2muW1yMVyl4YsWLZZYAamYgmkVtrMdJuVDhV9pX8mv35lQw/Du6s3bZM92e7zbZllnU9PC40rnshhwb63DzvW01/RbyPc9SS23PLFO72YLdDAjVA0jmqlVB65QPaKleFcF7jDp4lN+2rBrc6AtLFmYcpeD6dKX0nVubquptQpyebfTY54pcV79xi5gQEJG+VQ9wgjULqBEHWZrhrKXbZLtNvK2ZlbkAZhlnr8jUc05GtwFPeMgAiRnJLERzktp0FcY+93dk2hH+I5RR5qAM+mwAiJG9KinfY5kaTlJcPOxEcQXLg2UHICLamd4n4QPPafKKieCv3d+PLK3yM/anHagrmw4GrQWO8AF4Aj1Da9BTe+oW6W/wAo9oINbOR0m1Obawnw+W5b+IAFGYCCXSevjG9K8Gwz3MXZtyFt3GAIOgJnVS2pE6R5kgc6iMPfcrlYyD4teSqyqABt4mIM76VonYXgYuuLr/DaaRpoz8tekTHpSoRdrLvMypuOmkn7yO+0X4aC4e8wwUNEFW5joeXpVbX8Ob4cf4I9RAH1iDW127dOrdunzpRluYnBMzbs5+H7llN+EQSSqsC5PIEgQBzMdKvLdmcO1ru7llGSZhhOsRMnWY0mdqlQte1EacY4JUUji1aCgKogAAADkBoBXdFFXLBRRRQAUUUUAFFFFABRRRQB4RWK/izgsl/MPhFy2zDzDb/Ik/M1tdZr+LuAzITHxWmHupkf+X0qJYOl7Nf8rj3p/koeMtxgrpkFmKEwZAbIUIO+xTUcpIqcx1u3dwxxlknKioWyOpBE2y9p0EwoYneCBAjeoi5YP9GysILLZfaDBDmfQvmjpUt2OYXeFPYAAdWurE/EC3eKSOZ/Kf8AKKyTWxOuheNO2Lteow47gf6fHEqDlYPcUtElu7UTpuPFo3nI61VcVjc96CwyWUhY2kmWPVjp71beLEXb1krmjuVtqDBMNc8vMqoPtyqpDA25cLcUtqrZQWWZMANEGAdxppE1MFsmL08eFQbW+/oQHHMUWxGm1sIi+2p//TGpTE2Qc0c0n5ET9DNRHGMDct3H7xCPFGaDlYxup8iNRU9w/wAa2CfzDIfRgV+8U7+pXTLipzXwud8M+G4x3W3lPtet/tNbP+G7Th7nS791FYhw0kXrtt9M0xr5r/D7Vsf4X4nS7bbci2w6kZlb7TVoZNlX+TTOXhf7l/trTlBSNul1pjOKe0UUVBIUUUUAFFFFABRRRQAUUUUAFFFFABVH/ENRceza880noYn6K1Xcms+4xxCzfuvdtlibd02lKtKuQgBAVtNDn2iY0J2pdSXCjRppunPjSxf12IHjhD3rg0k205bAAga9Iiqbw3EvhsWfGwEHwzpMFc0fqEj/AHqUxvFWuYhxh7Oe8balQzMQR3kQVBAEROYmBJFOv+iMrhr90KQdbVlEVOUhmGp9R5UhK6sdKy6CNKawRt92W6qjTPcHuo0A9CdetQ9iwQ7kggNcaJ0nXLpO8edWO9w9GYEvcBA0+A89SCRvynrypnd4Imvd3Gzf/JBny8QEr8iKaXdaHL4la7VWlVGIZjN1QAxJjKrZzr1IHtSHZ69Npk/MjZl9DqPqKV4tw1giLezKSWkwDMzDBphx5wab4bBnDXLbk+BxBn4onKxjaFaog1bhOXpZqnUs/AlcXhs18MuneLK9GUzr7PHsavP4ecUAxNudM/gIP5W1A9IaVPRqpWLGUK0/A4IPRvC89Nj71N4gm3dt3regvKHA5LeSA46ZgA3uatHY7EafDF0nh3/w3q3S61F8G4quIspdtmQwn0P5gfIhpEdKk1pzPPtNOzOqKKKggKKKKACiiigAooooAKKKKACvCaJqtdqe21rC2MyMly4xKW0DAywJVs0bKpGp6RuaCUm3ZCva/tAcLbRkGYs4XLpLTMAEzBO8xsprJ/6e7dx3dYIxhrazce5JSGYsQxSM7hw2XLBlZkAE1G8b7RXNBdusztndmJJ5BYUDQMcoBI0gRV84ZwsYXDJZG6gm4f1XG1uMffw9AopLV3dnToUrJpPzG18W0zZEAZzLNHiJBka8gDrA5maisXegaATzn/kU8x9z/k1B8QxPP8v09BNQaJR7xkxJfPz2mf5FetioMmfnt86ZYjFNmMQRHlHz3prexYBAnXT39qkzS22Ju3dW4MjQRvr9/X0+u1UftFxJrl4ZwF7uUygyJzE3DJ3kmfSKsXD8b4wPt/PKlOJcA7zE51KiR8MGTNvLvt1o2TuxMqTm+rkZcExovWij6lRlYeY5Ee371ZuE4Y3rD4Ukd4Iayx/Wsm0fR1zWz1jpVDfA3cFdDMvgJgMNVYeROkN0MVcMDjPhZGgiGQ+ayJB84On/ANTVnY7GmfTUuF9pfqLN+G3ag27ndMcq3TADbLd218s0ZehC9a12xdkTt08iDB+tYFxgr33eJ4VvLLAaZbiwLkAbT4Xnqa0Ds3+I9nubZxNwLcJy3BzMADvAAPhlZY7DNVou+zOfrqDdqsVnPiaJRSaXBXYqxyj2iiigAooooAKKKKACuLlwKCToBvXdVztFjyZRSRG8bzHn0FQ3YbRpOrLhQy7QdoSfBbI6jNEDfxEazp8IjqeVVHGXAghcpJ+KBp7Dn709OHVRAHuTJ66nUk1F4m5Gmkegn5n0pEt8no6ehjGPVITF4W3cuWy6gQ6EldJ1AMxyjlWgY9pZp8z96oOLSZgSKtWC4mMRZS4Pi+Fx5MN/mPEP81CKdE6bdyM4mAdvp/tVYx17SNdTHv7Hyq63LQI1GlQ9zgucTAkgxpoP9PP3oFTTeCoi6AIEARAJifruaZ37clenlyNPb+BhyZkD6n/T08qTvW45dasjFNnWDQBs0agb1JnFy2gEQuwE7aa1G2fhJOgG/lpS/DrbNrlbXX4SPTeoe+RumTcm0TL3Js5WUMG8LhhpHXp9oB5VUL5OEvm0GlNGtk7gHSD8ip9jVossw2+oqvdr7AY2jENJTQ+GCM33oRpqylTtUjlfQ6fipcA8pMDrAB1PpTzh1lrrf4Y0/MTzEEEEHSNpGv8AqlwfhDMpLHQbgmA3lA9iR6U/s4MowUAKm5gjcbef2qjksItepUd2ti78C7Q3sN3am4bgRQmVjIiRoGPiMbLJkCa0/h+OW9bW4nwsJH7g9QdKw61iZbXpz+Val2AvzhSDyc/UA06F1k5OqjFO8UWiiiimGIKKKKACiiigDljVGxmIzEnzJPzq64swjn+1vsaz6/cg0ubOv7MhdyYhiW0qB4pfgFvDAn8wG3851MYq9I/n1qDxSS2kc/f/AFpUmehUXw/EjExIuAjaNH1EidQNKSs8Vexcz2/Ep0ZSdGHqPhI5Ny13BIp5bBXO0kMd9tRuNxrUZil3gTPlUIRKLcesWbC8et3h/gkkn4k0FxTz8Myw6rNNeI4rv7D2VlSsMwIOo2UAfmM/WKpOMweaZA32gfTypXg2KfD4i3cJYqGGcTModLg1/tn3AqzVznSbit8DjLAhlPMCY00AnoYjY+9KWcCdNfAAFWeYAAnrJmpLtRwRkull8SMoOYbR+XL7a9RUWUIEtmZTBzDSNfNtjPLX60X2EKknKzHFzCyNIA5kxrzHWP3oWyg/MD5z/JmlLN5VJGUMfN9uceHQV3dvsdBp5ZVUfYVCN8aUYx2OcOwGsDrBj19aYcUbOEJHw3WA0GwUgfen1pIPi1MctvmKmRwcsiyOvzq6jczV6ijEicJiyRry2A0Hyri/e5HzqWfg5UdP5zpnf4cw1g/zrUKHCR0/SLJxhn8Q/nKtd7Asv9IMpBOds4G6mFgHrlKn3rIMKQrAt9+VaZ2K40tzCm9bSIzWmyx4riKvdmPNg0eei70yBg1K2L1auBhIIIPMV3SWGtZUVf0gD5ClauYAooooAKKKKAEsQPCfQ/as1xv7UUUuZ3PZGZeX3I3EH7/tTPz9aKKz8z0SyR+K+P2/cUyxAg6V5RVkZamRuy70phrIJ1FFFMhk5eq7Ei8cHQNhIYSFLqJ/SMpA6jU79PIVVeJYdVxGQAZWhiOuXcE6j2oopcu0xcexFla4uxW4VUkAAR8pp6jQmkbDcA7770UVZYNSyx/w7UW55lq01cMoAAAgQKKKfTOZrORxdw6+QqE41gkCM6iGUaEEjmOQMHc70UVeRhi3dFWxOHU3SCNBPn51b/wssq1y/KiLbrkAAABIMmBoW/uOvWiikLtHT1G2nv8AH8GqCvaKKaccKKKKAP/Z"/>
          <p:cNvSpPr>
            <a:spLocks noChangeAspect="1" noChangeArrowheads="1"/>
          </p:cNvSpPr>
          <p:nvPr/>
        </p:nvSpPr>
        <p:spPr bwMode="auto">
          <a:xfrm>
            <a:off x="63500" y="-593725"/>
            <a:ext cx="1800225" cy="12477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44" name="AutoShape 20" descr="data:image/jpeg;base64,/9j/4AAQSkZJRgABAQAAAQABAAD/2wCEAAkGBhQSEBQUEBQVFRUVGBgZFhgWGBkdGhgcHhgYGhYeGBcXHSYgGBokGxYbHy8gJCcqLCwsFx40NTAqNSYrLCkBCQoKDgwOGQ8PGiwkHSUpLCwqLiwvLCksLCw1LCkvKSwsKiksLCksLCwsLCwtLCwpKSwsKiwsKSwsLCwsLCwpKf/AABEIAIMAvQMBIgACEQEDEQH/xAAbAAABBQEBAAAAAAAAAAAAAAAAAwQFBgcCAf/EADwQAAIBAgQDBgQFAgUEAwAAAAECEQADBBIhMQVBYQYTIlFxgTKRobEHQlLB8BRiI3LR4fEVM7LCY5Ki/8QAGgEAAgMBAQAAAAAAAAAAAAAAAAMBAgQFBv/EAC8RAAIBAwICBwgDAAAAAAAAAAABAgMRMQQhEkETIjJRcYGhBVJhkbHB0fAjQuH/2gAMAwEAAhEDEQA/ANox6junkTCk6CToCdAOdZ//AENxzItso/vEfTetJpJrAmYqkoKWSrVzKOD4Gb9+3fKhkZQCWG5MZR5/71Yn7PKRldAR5MB/BVa4xwRsNeuZwSpJKsRowJmeYnlHStA7OYVv6e0r5iVUAl5k84k6nQgUqj7rWCINplZPY0o/fYUKXAIyXdZB3CXT4kY8iZFeY64uKsqtlHFwMVdWXxW3iMj+U8m2IGh8tAXDgbVS+1WAT+qORmR7tlkvAA5XGndy36hEecfW9RJRY2clKL4s9/5Mpx9o2sQUUSyDMQhDrOmYBl3OpBj9PrVpwuFsePM6teNvKG1hFZ1VVDRDOWGXNsOmsxFzhnd4xbL+BXiSFPPQGV1USYkedP8AtYf6LDuVHeJffI9ttAGgkFbgBaQRPt51jjdqyE0p3i6ffjxGOKeMNi9t7J6H41DD2EHqKZXg125hEBKiznvgDZiLq92G5Sdd/Qb0yxPFO/wt64JzOqrcmPEQCVZgPzxIY7HKDuSKjsVxi7auvfstlKOiAHZly6grz1k9Immxi7WNU6Tjp4vm7/VGjdpMetjCsx0BHhHQzETz2AFUPgGD7lczfG9r38Taz7CNeVWriWJbE4ewt7KTdXvLigEBACEXKZkEs0TPwq3nVYDnJduSDMi3O2pyoJ8gJPtRT2uiNLQ4arUv6q78hlikD3czEBfEu420zMBzJOgHKl+zFmb9zKclsBA+pJ+LMup3ICMTtvUTirmVWYwVUgLzBcAzEiYE+59KlMKps2Ao/wC7dOZvWP8A1BiPNulMttuOo0JVZcUue/kc9ocab1027Oiz4tddBETygCSetRv/AEwJlUAEsNP7uQ6hefnApe8PEoBBVy2ZgQcxUjMNPygnU/mI6V33n/cd+R7tek6aeZC/UmpS2G9HGWMK9/JYQpgsPaw9pb120boZmCgSCTyJMaAgSBzqwcJxNi8uYWQCNCCWn0M6VCYfhN68G74lbQJZFnQsBlUqOSx5bmubSHBOjXELrc0zEyUK6mAdIgz7GlTV/E5U2pMviKjLlgFSNJ3Hv5jzpPslwy4vElyj/DKtnIBhhl8Oc6gtmiOdMsNjQxUgEEgEabgx+9X3snctgsneobpIm3nGbQTOWZJ1I08qXQbc1EXHNizYe1pT22lJWkp0i102aDtBXdeAV7VCQoIoooA8K0RXtFABUfxTh5uhQCAQdz5c9KkK8IqGr7Mhq+xkPH8SjO1u+ndNbuPadx4iqG2SrrAkq2VxH5SBvNQX4gXHGBs53D5bisWGzBdFPvbP3q4/inwzu7lrFKOcP1Gx+a/+NZ52tvs2CtI3wiUB/wAhcISeqt8gtZZxUZI1VdNCNONen34/fB+hB4LTD4lf0svyOYioziIOonQEaebOFB94NTGBtZrF1v12rDe8OD9qaW8H3mLsINs4dvRSN/oKdzOrqIro4r5fYvPFsR3Zxag62bNu0PPM1y6YEcoZahON2ALdmym7SzCd1WEGo217xvepjtNbC4gDUs91rlzqojIscxop9TSHFsBDtcLAwtu3bAEwozFjmP6ixJEdKTFq/iYoSheXE+3K3krXKibQe+tsAZLIlhyGvhHz8R9K84zeYQq/HdgDzRDt7tqZ8qe8Dw/hd7mgdnuOfJFn9gQOrCorC4s4i69w6E3JX+0FSq+yr9qezRUlaHVzL6cvQX4fIQKxlRcUWpPIo2b0HhBjpUpgMDnvKo2zM7ep/n1plw/DsbSd4rIbRBTQDMDKifQGl8XhbjuVtZgIOYywBnSDG+k6delLe6OfGVtLNL3rE/euBhKCQPbbSBUJxS8bsBoCqrmB5kQSfOOnWlsFhDZn+ouyoAhTAE9I3FK3MXaYZpVVCMN1nWOQM/8ANJs0zm2sPeymM8NsP8SwsxuPy/LamJvRdB2KmQRuDO/rNLdnrRLDceU6GOUgbaCnfGsD3V0Oqkh5JAgQfzc9jM/Oqxe7RCbNk7J8bGKw6vpnHhuAfqHP0I1/4qeUVQ/w27M3LSriGuELdtgi2BpDQyl2O7DlEbmr8K3q9tzRHAUUUVJYKKKKACiiigAooooAge2vDxewd1eYGYe2/wBJrGe0XDLZwuHHjAKguZ+CTlYKDpOcMfPWt/xFrMrKdiCD7iKyDi3CQ9o2muW1yMVyl4YsWLZZYAamYgmkVtrMdJuVDhV9pX8mv35lQw/Du6s3bZM92e7zbZllnU9PC40rnshhwb63DzvW01/RbyPc9SS23PLFO72YLdDAjVA0jmqlVB65QPaKleFcF7jDp4lN+2rBrc6AtLFmYcpeD6dKX0nVubquptQpyebfTY54pcV79xi5gQEJG+VQ9wgjULqBEHWZrhrKXbZLtNvK2ZlbkAZhlnr8jUc05GtwFPeMgAiRnJLERzktp0FcY+93dk2hH+I5RR5qAM+mwAiJG9KinfY5kaTlJcPOxEcQXLg2UHICLamd4n4QPPafKKieCv3d+PLK3yM/anHagrmw4GrQWO8AF4Aj1Da9BTe+oW6W/wAo9oINbOR0m1Obawnw+W5b+IAFGYCCXSevjG9K8Gwz3MXZtyFt3GAIOgJnVS2pE6R5kgc6iMPfcrlYyD4teSqyqABt4mIM76VonYXgYuuLr/DaaRpoz8tekTHpSoRdrLvMypuOmkn7yO+0X4aC4e8wwUNEFW5joeXpVbX8Ob4cf4I9RAH1iDW127dOrdunzpRluYnBMzbs5+H7llN+EQSSqsC5PIEgQBzMdKvLdmcO1ru7llGSZhhOsRMnWY0mdqlQte1EacY4JUUji1aCgKogAAADkBoBXdFFXLBRRRQAUUUUAFFFFABRRRQB4RWK/izgsl/MPhFy2zDzDb/Ik/M1tdZr+LuAzITHxWmHupkf+X0qJYOl7Nf8rj3p/koeMtxgrpkFmKEwZAbIUIO+xTUcpIqcx1u3dwxxlknKioWyOpBE2y9p0EwoYneCBAjeoi5YP9GysILLZfaDBDmfQvmjpUt2OYXeFPYAAdWurE/EC3eKSOZ/Kf8AKKyTWxOuheNO2Lteow47gf6fHEqDlYPcUtElu7UTpuPFo3nI61VcVjc96CwyWUhY2kmWPVjp71beLEXb1krmjuVtqDBMNc8vMqoPtyqpDA25cLcUtqrZQWWZMANEGAdxppE1MFsmL08eFQbW+/oQHHMUWxGm1sIi+2p//TGpTE2Qc0c0n5ET9DNRHGMDct3H7xCPFGaDlYxup8iNRU9w/wAa2CfzDIfRgV+8U7+pXTLipzXwud8M+G4x3W3lPtet/tNbP+G7Th7nS791FYhw0kXrtt9M0xr5r/D7Vsf4X4nS7bbci2w6kZlb7TVoZNlX+TTOXhf7l/trTlBSNul1pjOKe0UUVBIUUUUAFFFFABRRRQAUUUUAFFFFABVH/ENRceza880noYn6K1Xcms+4xxCzfuvdtlibd02lKtKuQgBAVtNDn2iY0J2pdSXCjRppunPjSxf12IHjhD3rg0k205bAAga9Iiqbw3EvhsWfGwEHwzpMFc0fqEj/AHqUxvFWuYhxh7Oe8balQzMQR3kQVBAEROYmBJFOv+iMrhr90KQdbVlEVOUhmGp9R5UhK6sdKy6CNKawRt92W6qjTPcHuo0A9CdetQ9iwQ7kggNcaJ0nXLpO8edWO9w9GYEvcBA0+A89SCRvynrypnd4Imvd3Gzf/JBny8QEr8iKaXdaHL4la7VWlVGIZjN1QAxJjKrZzr1IHtSHZ69Npk/MjZl9DqPqKV4tw1giLezKSWkwDMzDBphx5wab4bBnDXLbk+BxBn4onKxjaFaog1bhOXpZqnUs/AlcXhs18MuneLK9GUzr7PHsavP4ecUAxNudM/gIP5W1A9IaVPRqpWLGUK0/A4IPRvC89Nj71N4gm3dt3regvKHA5LeSA46ZgA3uatHY7EafDF0nh3/w3q3S61F8G4quIspdtmQwn0P5gfIhpEdKk1pzPPtNOzOqKKKggKKKKACiiigAooooAKKKKACvCaJqtdqe21rC2MyMly4xKW0DAywJVs0bKpGp6RuaCUm3ZCva/tAcLbRkGYs4XLpLTMAEzBO8xsprJ/6e7dx3dYIxhrazce5JSGYsQxSM7hw2XLBlZkAE1G8b7RXNBdusztndmJJ5BYUDQMcoBI0gRV84ZwsYXDJZG6gm4f1XG1uMffw9AopLV3dnToUrJpPzG18W0zZEAZzLNHiJBka8gDrA5maisXegaATzn/kU8x9z/k1B8QxPP8v09BNQaJR7xkxJfPz2mf5FetioMmfnt86ZYjFNmMQRHlHz3prexYBAnXT39qkzS22Ju3dW4MjQRvr9/X0+u1UftFxJrl4ZwF7uUygyJzE3DJ3kmfSKsXD8b4wPt/PKlOJcA7zE51KiR8MGTNvLvt1o2TuxMqTm+rkZcExovWij6lRlYeY5Ee371ZuE4Y3rD4Ukd4Iayx/Wsm0fR1zWz1jpVDfA3cFdDMvgJgMNVYeROkN0MVcMDjPhZGgiGQ+ayJB84On/ANTVnY7GmfTUuF9pfqLN+G3ag27ndMcq3TADbLd218s0ZehC9a12xdkTt08iDB+tYFxgr33eJ4VvLLAaZbiwLkAbT4Xnqa0Ds3+I9nubZxNwLcJy3BzMADvAAPhlZY7DNVou+zOfrqDdqsVnPiaJRSaXBXYqxyj2iiigAooooAKKKKACuLlwKCToBvXdVztFjyZRSRG8bzHn0FQ3YbRpOrLhQy7QdoSfBbI6jNEDfxEazp8IjqeVVHGXAghcpJ+KBp7Dn709OHVRAHuTJ66nUk1F4m5Gmkegn5n0pEt8no6ehjGPVITF4W3cuWy6gQ6EldJ1AMxyjlWgY9pZp8z96oOLSZgSKtWC4mMRZS4Pi+Fx5MN/mPEP81CKdE6bdyM4mAdvp/tVYx17SNdTHv7Hyq63LQI1GlQ9zgucTAkgxpoP9PP3oFTTeCoi6AIEARAJifruaZ37clenlyNPb+BhyZkD6n/T08qTvW45dasjFNnWDQBs0agb1JnFy2gEQuwE7aa1G2fhJOgG/lpS/DrbNrlbXX4SPTeoe+RumTcm0TL3Js5WUMG8LhhpHXp9oB5VUL5OEvm0GlNGtk7gHSD8ip9jVossw2+oqvdr7AY2jENJTQ+GCM33oRpqylTtUjlfQ6fipcA8pMDrAB1PpTzh1lrrf4Y0/MTzEEEEHSNpGv8AqlwfhDMpLHQbgmA3lA9iR6U/s4MowUAKm5gjcbef2qjksItepUd2ti78C7Q3sN3am4bgRQmVjIiRoGPiMbLJkCa0/h+OW9bW4nwsJH7g9QdKw61iZbXpz+Val2AvzhSDyc/UA06F1k5OqjFO8UWiiiimGIKKKKACiiigDljVGxmIzEnzJPzq64swjn+1vsaz6/cg0ubOv7MhdyYhiW0qB4pfgFvDAn8wG3851MYq9I/n1qDxSS2kc/f/AFpUmehUXw/EjExIuAjaNH1EidQNKSs8Vexcz2/Ep0ZSdGHqPhI5Ny13BIp5bBXO0kMd9tRuNxrUZil3gTPlUIRKLcesWbC8et3h/gkkn4k0FxTz8Myw6rNNeI4rv7D2VlSsMwIOo2UAfmM/WKpOMweaZA32gfTypXg2KfD4i3cJYqGGcTModLg1/tn3AqzVznSbit8DjLAhlPMCY00AnoYjY+9KWcCdNfAAFWeYAAnrJmpLtRwRkull8SMoOYbR+XL7a9RUWUIEtmZTBzDSNfNtjPLX60X2EKknKzHFzCyNIA5kxrzHWP3oWyg/MD5z/JmlLN5VJGUMfN9uceHQV3dvsdBp5ZVUfYVCN8aUYx2OcOwGsDrBj19aYcUbOEJHw3WA0GwUgfen1pIPi1MctvmKmRwcsiyOvzq6jczV6ijEicJiyRry2A0Hyri/e5HzqWfg5UdP5zpnf4cw1g/zrUKHCR0/SLJxhn8Q/nKtd7Asv9IMpBOds4G6mFgHrlKn3rIMKQrAt9+VaZ2K40tzCm9bSIzWmyx4riKvdmPNg0eei70yBg1K2L1auBhIIIPMV3SWGtZUVf0gD5ClauYAooooAKKKKAEsQPCfQ/as1xv7UUUuZ3PZGZeX3I3EH7/tTPz9aKKz8z0SyR+K+P2/cUyxAg6V5RVkZamRuy70phrIJ1FFFMhk5eq7Ei8cHQNhIYSFLqJ/SMpA6jU79PIVVeJYdVxGQAZWhiOuXcE6j2oopcu0xcexFla4uxW4VUkAAR8pp6jQmkbDcA7770UVZYNSyx/w7UW55lq01cMoAAAgQKKKfTOZrORxdw6+QqE41gkCM6iGUaEEjmOQMHc70UVeRhi3dFWxOHU3SCNBPn51b/wssq1y/KiLbrkAAABIMmBoW/uOvWiikLtHT1G2nv8AH8GqCvaKKaccKKKKAP/Z"/>
          <p:cNvSpPr>
            <a:spLocks noChangeAspect="1" noChangeArrowheads="1"/>
          </p:cNvSpPr>
          <p:nvPr/>
        </p:nvSpPr>
        <p:spPr bwMode="auto">
          <a:xfrm>
            <a:off x="63500" y="-593725"/>
            <a:ext cx="1800225" cy="12477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46" name="AutoShape 22" descr="data:image/jpeg;base64,/9j/4AAQSkZJRgABAQAAAQABAAD/2wCEAAkGBhQSEBQUEBQVFRUVGBgZFhgWGBkdGhgcHhgYGhYeGBcXHSYgGBokGxYbHy8gJCcqLCwsFx40NTAqNSYrLCkBCQoKDgwOGQ8PGiwkHSUpLCwqLiwvLCksLCw1LCkvKSwsKiksLCksLCwsLCwtLCwpKSwsKiwsKSwsLCwsLCwpKf/AABEIAIMAvQMBIgACEQEDEQH/xAAbAAABBQEBAAAAAAAAAAAAAAAAAwQFBgcCAf/EADwQAAIBAgQDBgQFAgUEAwAAAAECEQADBBIhMQVBYQYTIlFxgTKRobEHQlLB8BRiI3LR4fEVM7LCY5Ki/8QAGgEAAgMBAQAAAAAAAAAAAAAAAAMBAgQFBv/EAC8RAAIBAwICBwgDAAAAAAAAAAABAgMRMQQhEkETIjJRcYGhBVJhkbHB0fAjQuH/2gAMAwEAAhEDEQA/ANox6junkTCk6CToCdAOdZ//AENxzItso/vEfTetJpJrAmYqkoKWSrVzKOD4Gb9+3fKhkZQCWG5MZR5/71Yn7PKRldAR5MB/BVa4xwRsNeuZwSpJKsRowJmeYnlHStA7OYVv6e0r5iVUAl5k84k6nQgUqj7rWCINplZPY0o/fYUKXAIyXdZB3CXT4kY8iZFeY64uKsqtlHFwMVdWXxW3iMj+U8m2IGh8tAXDgbVS+1WAT+qORmR7tlkvAA5XGndy36hEecfW9RJRY2clKL4s9/5Mpx9o2sQUUSyDMQhDrOmYBl3OpBj9PrVpwuFsePM6teNvKG1hFZ1VVDRDOWGXNsOmsxFzhnd4xbL+BXiSFPPQGV1USYkedP8AtYf6LDuVHeJffI9ttAGgkFbgBaQRPt51jjdqyE0p3i6ffjxGOKeMNi9t7J6H41DD2EHqKZXg125hEBKiznvgDZiLq92G5Sdd/Qb0yxPFO/wt64JzOqrcmPEQCVZgPzxIY7HKDuSKjsVxi7auvfstlKOiAHZly6grz1k9Immxi7WNU6Tjp4vm7/VGjdpMetjCsx0BHhHQzETz2AFUPgGD7lczfG9r38Taz7CNeVWriWJbE4ewt7KTdXvLigEBACEXKZkEs0TPwq3nVYDnJduSDMi3O2pyoJ8gJPtRT2uiNLQ4arUv6q78hlikD3czEBfEu420zMBzJOgHKl+zFmb9zKclsBA+pJ+LMup3ICMTtvUTirmVWYwVUgLzBcAzEiYE+59KlMKps2Ao/wC7dOZvWP8A1BiPNulMttuOo0JVZcUue/kc9ocab1027Oiz4tddBETygCSetRv/AEwJlUAEsNP7uQ6hefnApe8PEoBBVy2ZgQcxUjMNPygnU/mI6V33n/cd+R7tek6aeZC/UmpS2G9HGWMK9/JYQpgsPaw9pb120boZmCgSCTyJMaAgSBzqwcJxNi8uYWQCNCCWn0M6VCYfhN68G74lbQJZFnQsBlUqOSx5bmubSHBOjXELrc0zEyUK6mAdIgz7GlTV/E5U2pMviKjLlgFSNJ3Hv5jzpPslwy4vElyj/DKtnIBhhl8Oc6gtmiOdMsNjQxUgEEgEabgx+9X3snctgsneobpIm3nGbQTOWZJ1I08qXQbc1EXHNizYe1pT22lJWkp0i102aDtBXdeAV7VCQoIoooA8K0RXtFABUfxTh5uhQCAQdz5c9KkK8IqGr7Mhq+xkPH8SjO1u+ndNbuPadx4iqG2SrrAkq2VxH5SBvNQX4gXHGBs53D5bisWGzBdFPvbP3q4/inwzu7lrFKOcP1Gx+a/+NZ52tvs2CtI3wiUB/wAhcISeqt8gtZZxUZI1VdNCNONen34/fB+hB4LTD4lf0svyOYioziIOonQEaebOFB94NTGBtZrF1v12rDe8OD9qaW8H3mLsINs4dvRSN/oKdzOrqIro4r5fYvPFsR3Zxag62bNu0PPM1y6YEcoZahON2ALdmym7SzCd1WEGo217xvepjtNbC4gDUs91rlzqojIscxop9TSHFsBDtcLAwtu3bAEwozFjmP6ixJEdKTFq/iYoSheXE+3K3krXKibQe+tsAZLIlhyGvhHz8R9K84zeYQq/HdgDzRDt7tqZ8qe8Dw/hd7mgdnuOfJFn9gQOrCorC4s4i69w6E3JX+0FSq+yr9qezRUlaHVzL6cvQX4fIQKxlRcUWpPIo2b0HhBjpUpgMDnvKo2zM7ep/n1plw/DsbSd4rIbRBTQDMDKifQGl8XhbjuVtZgIOYywBnSDG+k6delLe6OfGVtLNL3rE/euBhKCQPbbSBUJxS8bsBoCqrmB5kQSfOOnWlsFhDZn+ouyoAhTAE9I3FK3MXaYZpVVCMN1nWOQM/8ANJs0zm2sPeymM8NsP8SwsxuPy/LamJvRdB2KmQRuDO/rNLdnrRLDceU6GOUgbaCnfGsD3V0Oqkh5JAgQfzc9jM/Oqxe7RCbNk7J8bGKw6vpnHhuAfqHP0I1/4qeUVQ/w27M3LSriGuELdtgi2BpDQyl2O7DlEbmr8K3q9tzRHAUUUVJYKKKKACiiigAooooAge2vDxewd1eYGYe2/wBJrGe0XDLZwuHHjAKguZ+CTlYKDpOcMfPWt/xFrMrKdiCD7iKyDi3CQ9o2muW1yMVyl4YsWLZZYAamYgmkVtrMdJuVDhV9pX8mv35lQw/Du6s3bZM92e7zbZllnU9PC40rnshhwb63DzvW01/RbyPc9SS23PLFO72YLdDAjVA0jmqlVB65QPaKleFcF7jDp4lN+2rBrc6AtLFmYcpeD6dKX0nVubquptQpyebfTY54pcV79xi5gQEJG+VQ9wgjULqBEHWZrhrKXbZLtNvK2ZlbkAZhlnr8jUc05GtwFPeMgAiRnJLERzktp0FcY+93dk2hH+I5RR5qAM+mwAiJG9KinfY5kaTlJcPOxEcQXLg2UHICLamd4n4QPPafKKieCv3d+PLK3yM/anHagrmw4GrQWO8AF4Aj1Da9BTe+oW6W/wAo9oINbOR0m1Obawnw+W5b+IAFGYCCXSevjG9K8Gwz3MXZtyFt3GAIOgJnVS2pE6R5kgc6iMPfcrlYyD4teSqyqABt4mIM76VonYXgYuuLr/DaaRpoz8tekTHpSoRdrLvMypuOmkn7yO+0X4aC4e8wwUNEFW5joeXpVbX8Ob4cf4I9RAH1iDW127dOrdunzpRluYnBMzbs5+H7llN+EQSSqsC5PIEgQBzMdKvLdmcO1ru7llGSZhhOsRMnWY0mdqlQte1EacY4JUUji1aCgKogAAADkBoBXdFFXLBRRRQAUUUUAFFFFABRRRQB4RWK/izgsl/MPhFy2zDzDb/Ik/M1tdZr+LuAzITHxWmHupkf+X0qJYOl7Nf8rj3p/koeMtxgrpkFmKEwZAbIUIO+xTUcpIqcx1u3dwxxlknKioWyOpBE2y9p0EwoYneCBAjeoi5YP9GysILLZfaDBDmfQvmjpUt2OYXeFPYAAdWurE/EC3eKSOZ/Kf8AKKyTWxOuheNO2Lteow47gf6fHEqDlYPcUtElu7UTpuPFo3nI61VcVjc96CwyWUhY2kmWPVjp71beLEXb1krmjuVtqDBMNc8vMqoPtyqpDA25cLcUtqrZQWWZMANEGAdxppE1MFsmL08eFQbW+/oQHHMUWxGm1sIi+2p//TGpTE2Qc0c0n5ET9DNRHGMDct3H7xCPFGaDlYxup8iNRU9w/wAa2CfzDIfRgV+8U7+pXTLipzXwud8M+G4x3W3lPtet/tNbP+G7Th7nS791FYhw0kXrtt9M0xr5r/D7Vsf4X4nS7bbci2w6kZlb7TVoZNlX+TTOXhf7l/trTlBSNul1pjOKe0UUVBIUUUUAFFFFABRRRQAUUUUAFFFFABVH/ENRceza880noYn6K1Xcms+4xxCzfuvdtlibd02lKtKuQgBAVtNDn2iY0J2pdSXCjRppunPjSxf12IHjhD3rg0k205bAAga9Iiqbw3EvhsWfGwEHwzpMFc0fqEj/AHqUxvFWuYhxh7Oe8balQzMQR3kQVBAEROYmBJFOv+iMrhr90KQdbVlEVOUhmGp9R5UhK6sdKy6CNKawRt92W6qjTPcHuo0A9CdetQ9iwQ7kggNcaJ0nXLpO8edWO9w9GYEvcBA0+A89SCRvynrypnd4Imvd3Gzf/JBny8QEr8iKaXdaHL4la7VWlVGIZjN1QAxJjKrZzr1IHtSHZ69Npk/MjZl9DqPqKV4tw1giLezKSWkwDMzDBphx5wab4bBnDXLbk+BxBn4onKxjaFaog1bhOXpZqnUs/AlcXhs18MuneLK9GUzr7PHsavP4ecUAxNudM/gIP5W1A9IaVPRqpWLGUK0/A4IPRvC89Nj71N4gm3dt3regvKHA5LeSA46ZgA3uatHY7EafDF0nh3/w3q3S61F8G4quIspdtmQwn0P5gfIhpEdKk1pzPPtNOzOqKKKggKKKKACiiigAooooAKKKKACvCaJqtdqe21rC2MyMly4xKW0DAywJVs0bKpGp6RuaCUm3ZCva/tAcLbRkGYs4XLpLTMAEzBO8xsprJ/6e7dx3dYIxhrazce5JSGYsQxSM7hw2XLBlZkAE1G8b7RXNBdusztndmJJ5BYUDQMcoBI0gRV84ZwsYXDJZG6gm4f1XG1uMffw9AopLV3dnToUrJpPzG18W0zZEAZzLNHiJBka8gDrA5maisXegaATzn/kU8x9z/k1B8QxPP8v09BNQaJR7xkxJfPz2mf5FetioMmfnt86ZYjFNmMQRHlHz3prexYBAnXT39qkzS22Ju3dW4MjQRvr9/X0+u1UftFxJrl4ZwF7uUygyJzE3DJ3kmfSKsXD8b4wPt/PKlOJcA7zE51KiR8MGTNvLvt1o2TuxMqTm+rkZcExovWij6lRlYeY5Ee371ZuE4Y3rD4Ukd4Iayx/Wsm0fR1zWz1jpVDfA3cFdDMvgJgMNVYeROkN0MVcMDjPhZGgiGQ+ayJB84On/ANTVnY7GmfTUuF9pfqLN+G3ag27ndMcq3TADbLd218s0ZehC9a12xdkTt08iDB+tYFxgr33eJ4VvLLAaZbiwLkAbT4Xnqa0Ds3+I9nubZxNwLcJy3BzMADvAAPhlZY7DNVou+zOfrqDdqsVnPiaJRSaXBXYqxyj2iiigAooooAKKKKACuLlwKCToBvXdVztFjyZRSRG8bzHn0FQ3YbRpOrLhQy7QdoSfBbI6jNEDfxEazp8IjqeVVHGXAghcpJ+KBp7Dn709OHVRAHuTJ66nUk1F4m5Gmkegn5n0pEt8no6ehjGPVITF4W3cuWy6gQ6EldJ1AMxyjlWgY9pZp8z96oOLSZgSKtWC4mMRZS4Pi+Fx5MN/mPEP81CKdE6bdyM4mAdvp/tVYx17SNdTHv7Hyq63LQI1GlQ9zgucTAkgxpoP9PP3oFTTeCoi6AIEARAJifruaZ37clenlyNPb+BhyZkD6n/T08qTvW45dasjFNnWDQBs0agb1JnFy2gEQuwE7aa1G2fhJOgG/lpS/DrbNrlbXX4SPTeoe+RumTcm0TL3Js5WUMG8LhhpHXp9oB5VUL5OEvm0GlNGtk7gHSD8ip9jVossw2+oqvdr7AY2jENJTQ+GCM33oRpqylTtUjlfQ6fipcA8pMDrAB1PpTzh1lrrf4Y0/MTzEEEEHSNpGv8AqlwfhDMpLHQbgmA3lA9iR6U/s4MowUAKm5gjcbef2qjksItepUd2ti78C7Q3sN3am4bgRQmVjIiRoGPiMbLJkCa0/h+OW9bW4nwsJH7g9QdKw61iZbXpz+Val2AvzhSDyc/UA06F1k5OqjFO8UWiiiimGIKKKKACiiigDljVGxmIzEnzJPzq64swjn+1vsaz6/cg0ubOv7MhdyYhiW0qB4pfgFvDAn8wG3851MYq9I/n1qDxSS2kc/f/AFpUmehUXw/EjExIuAjaNH1EidQNKSs8Vexcz2/Ep0ZSdGHqPhI5Ny13BIp5bBXO0kMd9tRuNxrUZil3gTPlUIRKLcesWbC8et3h/gkkn4k0FxTz8Myw6rNNeI4rv7D2VlSsMwIOo2UAfmM/WKpOMweaZA32gfTypXg2KfD4i3cJYqGGcTModLg1/tn3AqzVznSbit8DjLAhlPMCY00AnoYjY+9KWcCdNfAAFWeYAAnrJmpLtRwRkull8SMoOYbR+XL7a9RUWUIEtmZTBzDSNfNtjPLX60X2EKknKzHFzCyNIA5kxrzHWP3oWyg/MD5z/JmlLN5VJGUMfN9uceHQV3dvsdBp5ZVUfYVCN8aUYx2OcOwGsDrBj19aYcUbOEJHw3WA0GwUgfen1pIPi1MctvmKmRwcsiyOvzq6jczV6ijEicJiyRry2A0Hyri/e5HzqWfg5UdP5zpnf4cw1g/zrUKHCR0/SLJxhn8Q/nKtd7Asv9IMpBOds4G6mFgHrlKn3rIMKQrAt9+VaZ2K40tzCm9bSIzWmyx4riKvdmPNg0eei70yBg1K2L1auBhIIIPMV3SWGtZUVf0gD5ClauYAooooAKKKKAEsQPCfQ/as1xv7UUUuZ3PZGZeX3I3EH7/tTPz9aKKz8z0SyR+K+P2/cUyxAg6V5RVkZamRuy70phrIJ1FFFMhk5eq7Ei8cHQNhIYSFLqJ/SMpA6jU79PIVVeJYdVxGQAZWhiOuXcE6j2oopcu0xcexFla4uxW4VUkAAR8pp6jQmkbDcA7770UVZYNSyx/w7UW55lq01cMoAAAgQKKKfTOZrORxdw6+QqE41gkCM6iGUaEEjmOQMHc70UVeRhi3dFWxOHU3SCNBPn51b/wssq1y/KiLbrkAAABIMmBoW/uOvWiikLtHT1G2nv8AH8GqCvaKKaccKKKKAP/Z"/>
          <p:cNvSpPr>
            <a:spLocks noChangeAspect="1" noChangeArrowheads="1"/>
          </p:cNvSpPr>
          <p:nvPr/>
        </p:nvSpPr>
        <p:spPr bwMode="auto">
          <a:xfrm>
            <a:off x="63500" y="-593725"/>
            <a:ext cx="1800225" cy="12477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48" name="AutoShape 24" descr="data:image/jpeg;base64,/9j/4AAQSkZJRgABAQAAAQABAAD/2wCEAAkGBhQSEBQUEBQVFRUVGBgZFhgWGBkdGhgcHhgYGhYeGBcXHSYgGBokGxYbHy8gJCcqLCwsFx40NTAqNSYrLCkBCQoKDgwOGQ8PGiwkHSUpLCwqLiwvLCksLCw1LCkvKSwsKiksLCksLCwsLCwtLCwpKSwsKiwsKSwsLCwsLCwpKf/AABEIAIMAvQMBIgACEQEDEQH/xAAbAAABBQEBAAAAAAAAAAAAAAAAAwQFBgcCAf/EADwQAAIBAgQDBgQFAgUEAwAAAAECEQADBBIhMQVBYQYTIlFxgTKRobEHQlLB8BRiI3LR4fEVM7LCY5Ki/8QAGgEAAgMBAQAAAAAAAAAAAAAAAAMBAgQFBv/EAC8RAAIBAwICBwgDAAAAAAAAAAABAgMRMQQhEkETIjJRcYGhBVJhkbHB0fAjQuH/2gAMAwEAAhEDEQA/ANox6junkTCk6CToCdAOdZ//AENxzItso/vEfTetJpJrAmYqkoKWSrVzKOD4Gb9+3fKhkZQCWG5MZR5/71Yn7PKRldAR5MB/BVa4xwRsNeuZwSpJKsRowJmeYnlHStA7OYVv6e0r5iVUAl5k84k6nQgUqj7rWCINplZPY0o/fYUKXAIyXdZB3CXT4kY8iZFeY64uKsqtlHFwMVdWXxW3iMj+U8m2IGh8tAXDgbVS+1WAT+qORmR7tlkvAA5XGndy36hEecfW9RJRY2clKL4s9/5Mpx9o2sQUUSyDMQhDrOmYBl3OpBj9PrVpwuFsePM6teNvKG1hFZ1VVDRDOWGXNsOmsxFzhnd4xbL+BXiSFPPQGV1USYkedP8AtYf6LDuVHeJffI9ttAGgkFbgBaQRPt51jjdqyE0p3i6ffjxGOKeMNi9t7J6H41DD2EHqKZXg125hEBKiznvgDZiLq92G5Sdd/Qb0yxPFO/wt64JzOqrcmPEQCVZgPzxIY7HKDuSKjsVxi7auvfstlKOiAHZly6grz1k9Immxi7WNU6Tjp4vm7/VGjdpMetjCsx0BHhHQzETz2AFUPgGD7lczfG9r38Taz7CNeVWriWJbE4ewt7KTdXvLigEBACEXKZkEs0TPwq3nVYDnJduSDMi3O2pyoJ8gJPtRT2uiNLQ4arUv6q78hlikD3czEBfEu420zMBzJOgHKl+zFmb9zKclsBA+pJ+LMup3ICMTtvUTirmVWYwVUgLzBcAzEiYE+59KlMKps2Ao/wC7dOZvWP8A1BiPNulMttuOo0JVZcUue/kc9ocab1027Oiz4tddBETygCSetRv/AEwJlUAEsNP7uQ6hefnApe8PEoBBVy2ZgQcxUjMNPygnU/mI6V33n/cd+R7tek6aeZC/UmpS2G9HGWMK9/JYQpgsPaw9pb120boZmCgSCTyJMaAgSBzqwcJxNi8uYWQCNCCWn0M6VCYfhN68G74lbQJZFnQsBlUqOSx5bmubSHBOjXELrc0zEyUK6mAdIgz7GlTV/E5U2pMviKjLlgFSNJ3Hv5jzpPslwy4vElyj/DKtnIBhhl8Oc6gtmiOdMsNjQxUgEEgEabgx+9X3snctgsneobpIm3nGbQTOWZJ1I08qXQbc1EXHNizYe1pT22lJWkp0i102aDtBXdeAV7VCQoIoooA8K0RXtFABUfxTh5uhQCAQdz5c9KkK8IqGr7Mhq+xkPH8SjO1u+ndNbuPadx4iqG2SrrAkq2VxH5SBvNQX4gXHGBs53D5bisWGzBdFPvbP3q4/inwzu7lrFKOcP1Gx+a/+NZ52tvs2CtI3wiUB/wAhcISeqt8gtZZxUZI1VdNCNONen34/fB+hB4LTD4lf0svyOYioziIOonQEaebOFB94NTGBtZrF1v12rDe8OD9qaW8H3mLsINs4dvRSN/oKdzOrqIro4r5fYvPFsR3Zxag62bNu0PPM1y6YEcoZahON2ALdmym7SzCd1WEGo217xvepjtNbC4gDUs91rlzqojIscxop9TSHFsBDtcLAwtu3bAEwozFjmP6ixJEdKTFq/iYoSheXE+3K3krXKibQe+tsAZLIlhyGvhHz8R9K84zeYQq/HdgDzRDt7tqZ8qe8Dw/hd7mgdnuOfJFn9gQOrCorC4s4i69w6E3JX+0FSq+yr9qezRUlaHVzL6cvQX4fIQKxlRcUWpPIo2b0HhBjpUpgMDnvKo2zM7ep/n1plw/DsbSd4rIbRBTQDMDKifQGl8XhbjuVtZgIOYywBnSDG+k6delLe6OfGVtLNL3rE/euBhKCQPbbSBUJxS8bsBoCqrmB5kQSfOOnWlsFhDZn+ouyoAhTAE9I3FK3MXaYZpVVCMN1nWOQM/8ANJs0zm2sPeymM8NsP8SwsxuPy/LamJvRdB2KmQRuDO/rNLdnrRLDceU6GOUgbaCnfGsD3V0Oqkh5JAgQfzc9jM/Oqxe7RCbNk7J8bGKw6vpnHhuAfqHP0I1/4qeUVQ/w27M3LSriGuELdtgi2BpDQyl2O7DlEbmr8K3q9tzRHAUUUVJYKKKKACiiigAooooAge2vDxewd1eYGYe2/wBJrGe0XDLZwuHHjAKguZ+CTlYKDpOcMfPWt/xFrMrKdiCD7iKyDi3CQ9o2muW1yMVyl4YsWLZZYAamYgmkVtrMdJuVDhV9pX8mv35lQw/Du6s3bZM92e7zbZllnU9PC40rnshhwb63DzvW01/RbyPc9SS23PLFO72YLdDAjVA0jmqlVB65QPaKleFcF7jDp4lN+2rBrc6AtLFmYcpeD6dKX0nVubquptQpyebfTY54pcV79xi5gQEJG+VQ9wgjULqBEHWZrhrKXbZLtNvK2ZlbkAZhlnr8jUc05GtwFPeMgAiRnJLERzktp0FcY+93dk2hH+I5RR5qAM+mwAiJG9KinfY5kaTlJcPOxEcQXLg2UHICLamd4n4QPPafKKieCv3d+PLK3yM/anHagrmw4GrQWO8AF4Aj1Da9BTe+oW6W/wAo9oINbOR0m1Obawnw+W5b+IAFGYCCXSevjG9K8Gwz3MXZtyFt3GAIOgJnVS2pE6R5kgc6iMPfcrlYyD4teSqyqABt4mIM76VonYXgYuuLr/DaaRpoz8tekTHpSoRdrLvMypuOmkn7yO+0X4aC4e8wwUNEFW5joeXpVbX8Ob4cf4I9RAH1iDW127dOrdunzpRluYnBMzbs5+H7llN+EQSSqsC5PIEgQBzMdKvLdmcO1ru7llGSZhhOsRMnWY0mdqlQte1EacY4JUUji1aCgKogAAADkBoBXdFFXLBRRRQAUUUUAFFFFABRRRQB4RWK/izgsl/MPhFy2zDzDb/Ik/M1tdZr+LuAzITHxWmHupkf+X0qJYOl7Nf8rj3p/koeMtxgrpkFmKEwZAbIUIO+xTUcpIqcx1u3dwxxlknKioWyOpBE2y9p0EwoYneCBAjeoi5YP9GysILLZfaDBDmfQvmjpUt2OYXeFPYAAdWurE/EC3eKSOZ/Kf8AKKyTWxOuheNO2Lteow47gf6fHEqDlYPcUtElu7UTpuPFo3nI61VcVjc96CwyWUhY2kmWPVjp71beLEXb1krmjuVtqDBMNc8vMqoPtyqpDA25cLcUtqrZQWWZMANEGAdxppE1MFsmL08eFQbW+/oQHHMUWxGm1sIi+2p//TGpTE2Qc0c0n5ET9DNRHGMDct3H7xCPFGaDlYxup8iNRU9w/wAa2CfzDIfRgV+8U7+pXTLipzXwud8M+G4x3W3lPtet/tNbP+G7Th7nS791FYhw0kXrtt9M0xr5r/D7Vsf4X4nS7bbci2w6kZlb7TVoZNlX+TTOXhf7l/trTlBSNul1pjOKe0UUVBIUUUUAFFFFABRRRQAUUUUAFFFFABVH/ENRceza880noYn6K1Xcms+4xxCzfuvdtlibd02lKtKuQgBAVtNDn2iY0J2pdSXCjRppunPjSxf12IHjhD3rg0k205bAAga9Iiqbw3EvhsWfGwEHwzpMFc0fqEj/AHqUxvFWuYhxh7Oe8balQzMQR3kQVBAEROYmBJFOv+iMrhr90KQdbVlEVOUhmGp9R5UhK6sdKy6CNKawRt92W6qjTPcHuo0A9CdetQ9iwQ7kggNcaJ0nXLpO8edWO9w9GYEvcBA0+A89SCRvynrypnd4Imvd3Gzf/JBny8QEr8iKaXdaHL4la7VWlVGIZjN1QAxJjKrZzr1IHtSHZ69Npk/MjZl9DqPqKV4tw1giLezKSWkwDMzDBphx5wab4bBnDXLbk+BxBn4onKxjaFaog1bhOXpZqnUs/AlcXhs18MuneLK9GUzr7PHsavP4ecUAxNudM/gIP5W1A9IaVPRqpWLGUK0/A4IPRvC89Nj71N4gm3dt3regvKHA5LeSA46ZgA3uatHY7EafDF0nh3/w3q3S61F8G4quIspdtmQwn0P5gfIhpEdKk1pzPPtNOzOqKKKggKKKKACiiigAooooAKKKKACvCaJqtdqe21rC2MyMly4xKW0DAywJVs0bKpGp6RuaCUm3ZCva/tAcLbRkGYs4XLpLTMAEzBO8xsprJ/6e7dx3dYIxhrazce5JSGYsQxSM7hw2XLBlZkAE1G8b7RXNBdusztndmJJ5BYUDQMcoBI0gRV84ZwsYXDJZG6gm4f1XG1uMffw9AopLV3dnToUrJpPzG18W0zZEAZzLNHiJBka8gDrA5maisXegaATzn/kU8x9z/k1B8QxPP8v09BNQaJR7xkxJfPz2mf5FetioMmfnt86ZYjFNmMQRHlHz3prexYBAnXT39qkzS22Ju3dW4MjQRvr9/X0+u1UftFxJrl4ZwF7uUygyJzE3DJ3kmfSKsXD8b4wPt/PKlOJcA7zE51KiR8MGTNvLvt1o2TuxMqTm+rkZcExovWij6lRlYeY5Ee371ZuE4Y3rD4Ukd4Iayx/Wsm0fR1zWz1jpVDfA3cFdDMvgJgMNVYeROkN0MVcMDjPhZGgiGQ+ayJB84On/ANTVnY7GmfTUuF9pfqLN+G3ag27ndMcq3TADbLd218s0ZehC9a12xdkTt08iDB+tYFxgr33eJ4VvLLAaZbiwLkAbT4Xnqa0Ds3+I9nubZxNwLcJy3BzMADvAAPhlZY7DNVou+zOfrqDdqsVnPiaJRSaXBXYqxyj2iiigAooooAKKKKACuLlwKCToBvXdVztFjyZRSRG8bzHn0FQ3YbRpOrLhQy7QdoSfBbI6jNEDfxEazp8IjqeVVHGXAghcpJ+KBp7Dn709OHVRAHuTJ66nUk1F4m5Gmkegn5n0pEt8no6ehjGPVITF4W3cuWy6gQ6EldJ1AMxyjlWgY9pZp8z96oOLSZgSKtWC4mMRZS4Pi+Fx5MN/mPEP81CKdE6bdyM4mAdvp/tVYx17SNdTHv7Hyq63LQI1GlQ9zgucTAkgxpoP9PP3oFTTeCoi6AIEARAJifruaZ37clenlyNPb+BhyZkD6n/T08qTvW45dasjFNnWDQBs0agb1JnFy2gEQuwE7aa1G2fhJOgG/lpS/DrbNrlbXX4SPTeoe+RumTcm0TL3Js5WUMG8LhhpHXp9oB5VUL5OEvm0GlNGtk7gHSD8ip9jVossw2+oqvdr7AY2jENJTQ+GCM33oRpqylTtUjlfQ6fipcA8pMDrAB1PpTzh1lrrf4Y0/MTzEEEEHSNpGv8AqlwfhDMpLHQbgmA3lA9iR6U/s4MowUAKm5gjcbef2qjksItepUd2ti78C7Q3sN3am4bgRQmVjIiRoGPiMbLJkCa0/h+OW9bW4nwsJH7g9QdKw61iZbXpz+Val2AvzhSDyc/UA06F1k5OqjFO8UWiiiimGIKKKKACiiigDljVGxmIzEnzJPzq64swjn+1vsaz6/cg0ubOv7MhdyYhiW0qB4pfgFvDAn8wG3851MYq9I/n1qDxSS2kc/f/AFpUmehUXw/EjExIuAjaNH1EidQNKSs8Vexcz2/Ep0ZSdGHqPhI5Ny13BIp5bBXO0kMd9tRuNxrUZil3gTPlUIRKLcesWbC8et3h/gkkn4k0FxTz8Myw6rNNeI4rv7D2VlSsMwIOo2UAfmM/WKpOMweaZA32gfTypXg2KfD4i3cJYqGGcTModLg1/tn3AqzVznSbit8DjLAhlPMCY00AnoYjY+9KWcCdNfAAFWeYAAnrJmpLtRwRkull8SMoOYbR+XL7a9RUWUIEtmZTBzDSNfNtjPLX60X2EKknKzHFzCyNIA5kxrzHWP3oWyg/MD5z/JmlLN5VJGUMfN9uceHQV3dvsdBp5ZVUfYVCN8aUYx2OcOwGsDrBj19aYcUbOEJHw3WA0GwUgfen1pIPi1MctvmKmRwcsiyOvzq6jczV6ijEicJiyRry2A0Hyri/e5HzqWfg5UdP5zpnf4cw1g/zrUKHCR0/SLJxhn8Q/nKtd7Asv9IMpBOds4G6mFgHrlKn3rIMKQrAt9+VaZ2K40tzCm9bSIzWmyx4riKvdmPNg0eei70yBg1K2L1auBhIIIPMV3SWGtZUVf0gD5ClauYAooooAKKKKAEsQPCfQ/as1xv7UUUuZ3PZGZeX3I3EH7/tTPz9aKKz8z0SyR+K+P2/cUyxAg6V5RVkZamRuy70phrIJ1FFFMhk5eq7Ei8cHQNhIYSFLqJ/SMpA6jU79PIVVeJYdVxGQAZWhiOuXcE6j2oopcu0xcexFla4uxW4VUkAAR8pp6jQmkbDcA7770UVZYNSyx/w7UW55lq01cMoAAAgQKKKfTOZrORxdw6+QqE41gkCM6iGUaEEjmOQMHc70UVeRhi3dFWxOHU3SCNBPn51b/wssq1y/KiLbrkAAABIMmBoW/uOvWiikLtHT1G2nv8AH8GqCvaKKaccKKKKAP/Z"/>
          <p:cNvSpPr>
            <a:spLocks noChangeAspect="1" noChangeArrowheads="1"/>
          </p:cNvSpPr>
          <p:nvPr/>
        </p:nvSpPr>
        <p:spPr bwMode="auto">
          <a:xfrm>
            <a:off x="63500" y="-593725"/>
            <a:ext cx="1800225" cy="12477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50" name="AutoShape 26" descr="data:image/jpeg;base64,/9j/4AAQSkZJRgABAQAAAQABAAD/2wCEAAkGBhQSEBQUEBQVFRUVGBgZFhgWGBkdGhgcHhgYGhYeGBcXHSYgGBokGxYbHy8gJCcqLCwsFx40NTAqNSYrLCkBCQoKDgwOGQ8PGiwkHSUpLCwqLiwvLCksLCw1LCkvKSwsKiksLCksLCwsLCwtLCwpKSwsKiwsKSwsLCwsLCwpKf/AABEIAIMAvQMBIgACEQEDEQH/xAAbAAABBQEBAAAAAAAAAAAAAAAAAwQFBgcCAf/EADwQAAIBAgQDBgQFAgUEAwAAAAECEQADBBIhMQVBYQYTIlFxgTKRobEHQlLB8BRiI3LR4fEVM7LCY5Ki/8QAGgEAAgMBAQAAAAAAAAAAAAAAAAMBAgQFBv/EAC8RAAIBAwICBwgDAAAAAAAAAAABAgMRMQQhEkETIjJRcYGhBVJhkbHB0fAjQuH/2gAMAwEAAhEDEQA/ANox6junkTCk6CToCdAOdZ//AENxzItso/vEfTetJpJrAmYqkoKWSrVzKOD4Gb9+3fKhkZQCWG5MZR5/71Yn7PKRldAR5MB/BVa4xwRsNeuZwSpJKsRowJmeYnlHStA7OYVv6e0r5iVUAl5k84k6nQgUqj7rWCINplZPY0o/fYUKXAIyXdZB3CXT4kY8iZFeY64uKsqtlHFwMVdWXxW3iMj+U8m2IGh8tAXDgbVS+1WAT+qORmR7tlkvAA5XGndy36hEecfW9RJRY2clKL4s9/5Mpx9o2sQUUSyDMQhDrOmYBl3OpBj9PrVpwuFsePM6teNvKG1hFZ1VVDRDOWGXNsOmsxFzhnd4xbL+BXiSFPPQGV1USYkedP8AtYf6LDuVHeJffI9ttAGgkFbgBaQRPt51jjdqyE0p3i6ffjxGOKeMNi9t7J6H41DD2EHqKZXg125hEBKiznvgDZiLq92G5Sdd/Qb0yxPFO/wt64JzOqrcmPEQCVZgPzxIY7HKDuSKjsVxi7auvfstlKOiAHZly6grz1k9Immxi7WNU6Tjp4vm7/VGjdpMetjCsx0BHhHQzETz2AFUPgGD7lczfG9r38Taz7CNeVWriWJbE4ewt7KTdXvLigEBACEXKZkEs0TPwq3nVYDnJduSDMi3O2pyoJ8gJPtRT2uiNLQ4arUv6q78hlikD3czEBfEu420zMBzJOgHKl+zFmb9zKclsBA+pJ+LMup3ICMTtvUTirmVWYwVUgLzBcAzEiYE+59KlMKps2Ao/wC7dOZvWP8A1BiPNulMttuOo0JVZcUue/kc9ocab1027Oiz4tddBETygCSetRv/AEwJlUAEsNP7uQ6hefnApe8PEoBBVy2ZgQcxUjMNPygnU/mI6V33n/cd+R7tek6aeZC/UmpS2G9HGWMK9/JYQpgsPaw9pb120boZmCgSCTyJMaAgSBzqwcJxNi8uYWQCNCCWn0M6VCYfhN68G74lbQJZFnQsBlUqOSx5bmubSHBOjXELrc0zEyUK6mAdIgz7GlTV/E5U2pMviKjLlgFSNJ3Hv5jzpPslwy4vElyj/DKtnIBhhl8Oc6gtmiOdMsNjQxUgEEgEabgx+9X3snctgsneobpIm3nGbQTOWZJ1I08qXQbc1EXHNizYe1pT22lJWkp0i102aDtBXdeAV7VCQoIoooA8K0RXtFABUfxTh5uhQCAQdz5c9KkK8IqGr7Mhq+xkPH8SjO1u+ndNbuPadx4iqG2SrrAkq2VxH5SBvNQX4gXHGBs53D5bisWGzBdFPvbP3q4/inwzu7lrFKOcP1Gx+a/+NZ52tvs2CtI3wiUB/wAhcISeqt8gtZZxUZI1VdNCNONen34/fB+hB4LTD4lf0svyOYioziIOonQEaebOFB94NTGBtZrF1v12rDe8OD9qaW8H3mLsINs4dvRSN/oKdzOrqIro4r5fYvPFsR3Zxag62bNu0PPM1y6YEcoZahON2ALdmym7SzCd1WEGo217xvepjtNbC4gDUs91rlzqojIscxop9TSHFsBDtcLAwtu3bAEwozFjmP6ixJEdKTFq/iYoSheXE+3K3krXKibQe+tsAZLIlhyGvhHz8R9K84zeYQq/HdgDzRDt7tqZ8qe8Dw/hd7mgdnuOfJFn9gQOrCorC4s4i69w6E3JX+0FSq+yr9qezRUlaHVzL6cvQX4fIQKxlRcUWpPIo2b0HhBjpUpgMDnvKo2zM7ep/n1plw/DsbSd4rIbRBTQDMDKifQGl8XhbjuVtZgIOYywBnSDG+k6delLe6OfGVtLNL3rE/euBhKCQPbbSBUJxS8bsBoCqrmB5kQSfOOnWlsFhDZn+ouyoAhTAE9I3FK3MXaYZpVVCMN1nWOQM/8ANJs0zm2sPeymM8NsP8SwsxuPy/LamJvRdB2KmQRuDO/rNLdnrRLDceU6GOUgbaCnfGsD3V0Oqkh5JAgQfzc9jM/Oqxe7RCbNk7J8bGKw6vpnHhuAfqHP0I1/4qeUVQ/w27M3LSriGuELdtgi2BpDQyl2O7DlEbmr8K3q9tzRHAUUUVJYKKKKACiiigAooooAge2vDxewd1eYGYe2/wBJrGe0XDLZwuHHjAKguZ+CTlYKDpOcMfPWt/xFrMrKdiCD7iKyDi3CQ9o2muW1yMVyl4YsWLZZYAamYgmkVtrMdJuVDhV9pX8mv35lQw/Du6s3bZM92e7zbZllnU9PC40rnshhwb63DzvW01/RbyPc9SS23PLFO72YLdDAjVA0jmqlVB65QPaKleFcF7jDp4lN+2rBrc6AtLFmYcpeD6dKX0nVubquptQpyebfTY54pcV79xi5gQEJG+VQ9wgjULqBEHWZrhrKXbZLtNvK2ZlbkAZhlnr8jUc05GtwFPeMgAiRnJLERzktp0FcY+93dk2hH+I5RR5qAM+mwAiJG9KinfY5kaTlJcPOxEcQXLg2UHICLamd4n4QPPafKKieCv3d+PLK3yM/anHagrmw4GrQWO8AF4Aj1Da9BTe+oW6W/wAo9oINbOR0m1Obawnw+W5b+IAFGYCCXSevjG9K8Gwz3MXZtyFt3GAIOgJnVS2pE6R5kgc6iMPfcrlYyD4teSqyqABt4mIM76VonYXgYuuLr/DaaRpoz8tekTHpSoRdrLvMypuOmkn7yO+0X4aC4e8wwUNEFW5joeXpVbX8Ob4cf4I9RAH1iDW127dOrdunzpRluYnBMzbs5+H7llN+EQSSqsC5PIEgQBzMdKvLdmcO1ru7llGSZhhOsRMnWY0mdqlQte1EacY4JUUji1aCgKogAAADkBoBXdFFXLBRRRQAUUUUAFFFFABRRRQB4RWK/izgsl/MPhFy2zDzDb/Ik/M1tdZr+LuAzITHxWmHupkf+X0qJYOl7Nf8rj3p/koeMtxgrpkFmKEwZAbIUIO+xTUcpIqcx1u3dwxxlknKioWyOpBE2y9p0EwoYneCBAjeoi5YP9GysILLZfaDBDmfQvmjpUt2OYXeFPYAAdWurE/EC3eKSOZ/Kf8AKKyTWxOuheNO2Lteow47gf6fHEqDlYPcUtElu7UTpuPFo3nI61VcVjc96CwyWUhY2kmWPVjp71beLEXb1krmjuVtqDBMNc8vMqoPtyqpDA25cLcUtqrZQWWZMANEGAdxppE1MFsmL08eFQbW+/oQHHMUWxGm1sIi+2p//TGpTE2Qc0c0n5ET9DNRHGMDct3H7xCPFGaDlYxup8iNRU9w/wAa2CfzDIfRgV+8U7+pXTLipzXwud8M+G4x3W3lPtet/tNbP+G7Th7nS791FYhw0kXrtt9M0xr5r/D7Vsf4X4nS7bbci2w6kZlb7TVoZNlX+TTOXhf7l/trTlBSNul1pjOKe0UUVBIUUUUAFFFFABRRRQAUUUUAFFFFABVH/ENRceza880noYn6K1Xcms+4xxCzfuvdtlibd02lKtKuQgBAVtNDn2iY0J2pdSXCjRppunPjSxf12IHjhD3rg0k205bAAga9Iiqbw3EvhsWfGwEHwzpMFc0fqEj/AHqUxvFWuYhxh7Oe8balQzMQR3kQVBAEROYmBJFOv+iMrhr90KQdbVlEVOUhmGp9R5UhK6sdKy6CNKawRt92W6qjTPcHuo0A9CdetQ9iwQ7kggNcaJ0nXLpO8edWO9w9GYEvcBA0+A89SCRvynrypnd4Imvd3Gzf/JBny8QEr8iKaXdaHL4la7VWlVGIZjN1QAxJjKrZzr1IHtSHZ69Npk/MjZl9DqPqKV4tw1giLezKSWkwDMzDBphx5wab4bBnDXLbk+BxBn4onKxjaFaog1bhOXpZqnUs/AlcXhs18MuneLK9GUzr7PHsavP4ecUAxNudM/gIP5W1A9IaVPRqpWLGUK0/A4IPRvC89Nj71N4gm3dt3regvKHA5LeSA46ZgA3uatHY7EafDF0nh3/w3q3S61F8G4quIspdtmQwn0P5gfIhpEdKk1pzPPtNOzOqKKKggKKKKACiiigAooooAKKKKACvCaJqtdqe21rC2MyMly4xKW0DAywJVs0bKpGp6RuaCUm3ZCva/tAcLbRkGYs4XLpLTMAEzBO8xsprJ/6e7dx3dYIxhrazce5JSGYsQxSM7hw2XLBlZkAE1G8b7RXNBdusztndmJJ5BYUDQMcoBI0gRV84ZwsYXDJZG6gm4f1XG1uMffw9AopLV3dnToUrJpPzG18W0zZEAZzLNHiJBka8gDrA5maisXegaATzn/kU8x9z/k1B8QxPP8v09BNQaJR7xkxJfPz2mf5FetioMmfnt86ZYjFNmMQRHlHz3prexYBAnXT39qkzS22Ju3dW4MjQRvr9/X0+u1UftFxJrl4ZwF7uUygyJzE3DJ3kmfSKsXD8b4wPt/PKlOJcA7zE51KiR8MGTNvLvt1o2TuxMqTm+rkZcExovWij6lRlYeY5Ee371ZuE4Y3rD4Ukd4Iayx/Wsm0fR1zWz1jpVDfA3cFdDMvgJgMNVYeROkN0MVcMDjPhZGgiGQ+ayJB84On/ANTVnY7GmfTUuF9pfqLN+G3ag27ndMcq3TADbLd218s0ZehC9a12xdkTt08iDB+tYFxgr33eJ4VvLLAaZbiwLkAbT4Xnqa0Ds3+I9nubZxNwLcJy3BzMADvAAPhlZY7DNVou+zOfrqDdqsVnPiaJRSaXBXYqxyj2iiigAooooAKKKKACuLlwKCToBvXdVztFjyZRSRG8bzHn0FQ3YbRpOrLhQy7QdoSfBbI6jNEDfxEazp8IjqeVVHGXAghcpJ+KBp7Dn709OHVRAHuTJ66nUk1F4m5Gmkegn5n0pEt8no6ehjGPVITF4W3cuWy6gQ6EldJ1AMxyjlWgY9pZp8z96oOLSZgSKtWC4mMRZS4Pi+Fx5MN/mPEP81CKdE6bdyM4mAdvp/tVYx17SNdTHv7Hyq63LQI1GlQ9zgucTAkgxpoP9PP3oFTTeCoi6AIEARAJifruaZ37clenlyNPb+BhyZkD6n/T08qTvW45dasjFNnWDQBs0agb1JnFy2gEQuwE7aa1G2fhJOgG/lpS/DrbNrlbXX4SPTeoe+RumTcm0TL3Js5WUMG8LhhpHXp9oB5VUL5OEvm0GlNGtk7gHSD8ip9jVossw2+oqvdr7AY2jENJTQ+GCM33oRpqylTtUjlfQ6fipcA8pMDrAB1PpTzh1lrrf4Y0/MTzEEEEHSNpGv8AqlwfhDMpLHQbgmA3lA9iR6U/s4MowUAKm5gjcbef2qjksItepUd2ti78C7Q3sN3am4bgRQmVjIiRoGPiMbLJkCa0/h+OW9bW4nwsJH7g9QdKw61iZbXpz+Val2AvzhSDyc/UA06F1k5OqjFO8UWiiiimGIKKKKACiiigDljVGxmIzEnzJPzq64swjn+1vsaz6/cg0ubOv7MhdyYhiW0qB4pfgFvDAn8wG3851MYq9I/n1qDxSS2kc/f/AFpUmehUXw/EjExIuAjaNH1EidQNKSs8Vexcz2/Ep0ZSdGHqPhI5Ny13BIp5bBXO0kMd9tRuNxrUZil3gTPlUIRKLcesWbC8et3h/gkkn4k0FxTz8Myw6rNNeI4rv7D2VlSsMwIOo2UAfmM/WKpOMweaZA32gfTypXg2KfD4i3cJYqGGcTModLg1/tn3AqzVznSbit8DjLAhlPMCY00AnoYjY+9KWcCdNfAAFWeYAAnrJmpLtRwRkull8SMoOYbR+XL7a9RUWUIEtmZTBzDSNfNtjPLX60X2EKknKzHFzCyNIA5kxrzHWP3oWyg/MD5z/JmlLN5VJGUMfN9uceHQV3dvsdBp5ZVUfYVCN8aUYx2OcOwGsDrBj19aYcUbOEJHw3WA0GwUgfen1pIPi1MctvmKmRwcsiyOvzq6jczV6ijEicJiyRry2A0Hyri/e5HzqWfg5UdP5zpnf4cw1g/zrUKHCR0/SLJxhn8Q/nKtd7Asv9IMpBOds4G6mFgHrlKn3rIMKQrAt9+VaZ2K40tzCm9bSIzWmyx4riKvdmPNg0eei70yBg1K2L1auBhIIIPMV3SWGtZUVf0gD5ClauYAooooAKKKKAEsQPCfQ/as1xv7UUUuZ3PZGZeX3I3EH7/tTPz9aKKz8z0SyR+K+P2/cUyxAg6V5RVkZamRuy70phrIJ1FFFMhk5eq7Ei8cHQNhIYSFLqJ/SMpA6jU79PIVVeJYdVxGQAZWhiOuXcE6j2oopcu0xcexFla4uxW4VUkAAR8pp6jQmkbDcA7770UVZYNSyx/w7UW55lq01cMoAAAgQKKKfTOZrORxdw6+QqE41gkCM6iGUaEEjmOQMHc70UVeRhi3dFWxOHU3SCNBPn51b/wssq1y/KiLbrkAAABIMmBoW/uOvWiikLtHT1G2nv8AH8GqCvaKKaccKKKKAP/Z"/>
          <p:cNvSpPr>
            <a:spLocks noChangeAspect="1" noChangeArrowheads="1"/>
          </p:cNvSpPr>
          <p:nvPr/>
        </p:nvSpPr>
        <p:spPr bwMode="auto">
          <a:xfrm>
            <a:off x="63500" y="-593725"/>
            <a:ext cx="1800225" cy="12477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54" name="Picture 30" descr="http://upload.wikimedia.org/wikipedia/commons/thumb/0/03/Radish.jpg/220px-Radish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539240" y="4387238"/>
            <a:ext cx="2095500" cy="1809751"/>
          </a:xfrm>
          <a:prstGeom prst="rect">
            <a:avLst/>
          </a:prstGeom>
          <a:noFill/>
        </p:spPr>
      </p:pic>
      <p:sp>
        <p:nvSpPr>
          <p:cNvPr id="1056" name="AutoShape 32" descr="data:image/jpeg;base64,/9j/4AAQSkZJRgABAQAAAQABAAD/2wCEAAkGBhAPEA8PDxQQEA8PEBAPDxAQEA8QEA8QFxAVFBQQFxYXGyYeGBkjGRQUHy8gIycpLCwsFR4xNTAqNSYrLCkBCQoKDgwOGA8PFykfHhwsKSksKSwpLCksKSkpKSkpKSkpKSkpKSkpKSkpLCwpKSkpKSksLCkpLCwpKSkpLCkpKf/AABEIAMIBBAMBIgACEQEDEQH/xAAbAAACAgMBAAAAAAAAAAAAAAABAwAFAgQGB//EADYQAAIBAwIEBQIEBQUBAQAAAAECAAMREgQhBTFBUQYTImFxMoFSkaGxFCNC0fAHFWJywVMz/8QAGQEBAQEBAQEAAAAAAAAAAAAAAAECAwQF/8QAIREBAQACAgMAAgMAAAAAAAAAAAECEQMhEjFBIlEEEzL/2gAMAwEAAhEDEQA/AGlZMYzGHGVosLCFmYWZBZAvGHGZ2hxkC8YQszxhxhWGMOMzxhxgYBZMYzGHGAsLDjM8YcZULxkxjMZMYC8ZCsZaQrAVjBjGYw4yBWMGMbjAVhSismMZjJjAUVgxjbQFZQoiTGMxkxgKxkxjcYMZQorBjGlZMYQvGCNCwwglYbTMrCBIrALDjMwsOMgXaZATLGZBZFYWktGYw4yhYEIWZ4w4wMMYcZnjJjAwxkxjcZMYQvGTGMxkxlC8ZMYzGYvUVdmIB6XIF5mjDGTGZhgbWINxce47j2hK/wCftKFYyYxuMmMKSUgwj8ICsBOMGEdjIUgJKwYx2EmEoTjBjHYSYShBWAJH4wYQhWMkdhBGwSsgWNxkxmRgFhwjAsOMBWEyCxgWELIpeMIWMxhxgKxhwjAsyxgKxhwjMIcICsIcY3CEJKFYQYx2EmEBOErOMbfgNul/WPt2lvUsoLHoLyh13FKLA4C9QkBrjcfeefmykx0xneldS1qhvR2sRfZQeYHaX+grArb8I+dv73nNcRqICCdmvewAF/cw6LVPb0kkb78rd55cOS4+nKZ6dfj+0OMpeCcYLCz3K3tl2+TLs11HWe3Hlxs3t2mUoYwYTNHU8iP2MzC3m5ZVJwkxjsICk0pGEmEfhJhARjAUmxhIUmhrFIMZsGnBhM0IxkmxhJIMMIQkbhCElC8JAkcFhCSIUEhwjgkOEikhJMI7CHCArCEJHBIcJQkJDhHBIQkBOEmEfhJhAThIEj8IRTkGhrNEaihQbWIPsZzPG+EtQKuAzBj9SLcKfcdp1nENatCmajh2VRc4LkQO5nnfGfFD62rTWir01Qtn6iMl33M4cuOOt1zzk+qXifFbE7Em+7HcWv0mGm4u1QhVOKAk2HTsT89pZf7L5ymxxW4FrXPuRNfiPB1oi6hlAA+fc/M8mNx04yxbpUwRUBvcrfp8mWn++eQFQ2Z2IUnmEHecovEw+KjnYfI2mjqErmovqbFmUA4kql9rm3KTHHdJHoj11a+BN73F+veb+gIVrE38wXX5lfQ8PNSVaZqCpUsCWHpJuI7hJfzVUq1kuLkbcud50w3jnp0nS9wgKR+ExWx5b72n0HYnCTCPwkwgJwgwj8IMZUIwgNObGEBSKEYSR+EkypeEIWMxhCyowCQhY0LDhIFYzLGZ4wgQF4Q4xoWHGFLxhxjMYQIC8IQsZaHGArGHGMxhxgKxhxjcZocS4qKBVbZM1za9rDvJbJ3UbRpgix5e+4tOS43ol1NRdLQVUDXDsoC4oD63NvsB8zcr+JWIr7YotiH6hber7ym4dx+tQFZ/KVqlUjyzluqDkG9rb/eebPlxtk+OeWUrX1AShW1FKio8mgoC5EkkjY3P+cpzer1L6hitSoUTcsQL/ABlvxTXIuZrMaZrVC5p2uSpPMnsJo6unQKWpXR0KstRtwevK/KeW/68vjlfe08P8OpK5Zc6gQH1sth/1+Z0v8bS5U7bndbcxNBNeVoJiQzVcne6oLHqT2uTK6pXcLkfVc2uABibXjL2bbWq1uoVah0xuxYnJ29S9wLy68GcWZKdX+NfGozBrtsOXL9P1nHmqSptcnPcgkAbcyOomx5mwPmNWAGLU0CoFP8A2Ym81xZ3FrHJ3tfxLTfzEperfFagPpItzE2+AHKj1uGYG/Oec8G4gwdqZ/lte4Ja5K9RtO88MIwLkn+WQNiRZmPI3nfj5bln26TLdXeMOMdhBhPW6ElYMY/CTCVCMIMY/CQJKE4SR+Ekg18ZljGYw4yBdobTPGZBYC8ZkFmeMOMBeMOMzxhxhWOMmMYBJjAwAmQWZBZlaAvGHGMAhtAXjPP9dxltTqnRVKtTJS9tsQffrO145qClFsWCOR6SeZ7/AB8zkalQkZAFhdVquq2aoOoDDYn3nl58t/jHPOuf8Rap3A09IFyfqK/1Nf8AaL4Zol0SGtWYNUAuVButPrj/AMnMsuI6+kKr/wAOqrVx2C+oJ2HzKN6js58z11PUbEAIvuegM8W/jjtrrqTXzfUAqao9GQt6OwP+c4FNMixB54oBtv7yzP8ANKeYoewv6AcRb+kf3m5Q0aE+Zjvj15C/YSXJlqLUFALmt2I2NvSO1+857iurdHPln0u1yARYe1p01RBclm2/CeXeVes4MlUrUUFTe5UD6wJvGzfaz2w0uhbJOYYjLf6SCOXvJToKpbqCdxzI6bfeWdSsy6felVLKhxshJHtcTmE4sVLM6m56XxN+u0z43LuLZfix0bWqAOMUFzkRkbjlvO78NavTk0xi7VHNgxN0brffkR2nEaTVCqq47D9t+cs+G1AtVEqsPLotkqqhJv1IsfeduPWN7axunrRSTGZ0nDqGF7MLi4sbTLGfRdysYMY7GS0BJWTGOtBjCFhYI4LJCNbGG0ZjDjDRWMIWMxhxkC8ZLRlobQFgQhZnaQkDtG1Y4w4zK0IEoxtDaG0r+Icco0Nicn/Cv/slykm6m9N87bnl+0peK+J6dEHEgnll/SD7dz8So1/E69cfgTtvj8+853UVKKuPq1NcfSi+qx+Bss8XJ/J31i53P9LDiNavWHmFrA72Js5HueSj25yn1Pic1VxF3NP0BRyFuSoBzlg3A6tYFtZUFCjfekp3IvyJjBxDTUSKWlSkG2GbkKFHT5nlt37c2rQ4HVZroopqbPUY7EsRcgX6CWmop6Okg851AH79fkzV1el1FWxFUWBuwW2LfFpS6nhVNTerVTIXuGOTn2A5CTHSaWp8SaOmCaSKS3puysMv0iNdrGb1G1JmtsiXGNttukpNbqGRR5KAj/6ZBmt8dJtaXUqlyz3LBWcHkpt2l8QAcboWZjzuVuzA9PibZew9IuSOu1h9pW8Q4mmwVbsOTX+maVfjFdV9IVrj6t7jebxxtNN/iXFPIGaVTSrf0hSWV/8AiwMTpOLUdWlQalB5gW4K7Bt9yDzB9r2nK6vS1qzmpg4vubBre5m5Q09WmaTBHsrb+ki4tadrxyTq9t61FtoqCAk08gqWBHP85vPq1oFa4B85GG2OSVPbbrDp6DadjYkhxc+47HvFaniAyxxsefT9JxlsrE3vb17w7xpNXQSqGVmIHmAbYt1W0tAB/f2nkPAuOnTuTYMXGIJ2I335dZ3/AIT4wapqJUAFQk1AfxDr+U93HyzLp3mW1/aTGMxhtO7RWMNoy0gEBYWSNxkhlrYyBZnjJaRpjjBGATmvE/GcT5FM7gZVN+n4b9OYMxnnMZtrHG5XUHjviUUhhSGTG4v/AE3HMD3lNV8V109Nwdgb2BIuL2J77yp1ZapanTPqVboE677n5mIr1Qnqpp5ivuXBXKn0Ibv/AHnhvLlbt7Jx4zpY0OPamo4U1GsT0sNpZ1qlVbBmZx22yDdCDy+0563JqakekMQRkFPK2Vt5ucH455Letb5bMQP1ImLcq1cZo/iHGtTSZULECoym7kKdjva37S4p8cqna679SvIdPmI4ho9PrFsQDY3Rjf0mJ0S7eTVJvTNlPRk6EH8pf7MtdVyuEp9fUah/5YcgnmEHqN+pt0mvUShplL1j6gf6iDk3sJtaV1Utu4N8WGYIPbe15o8T1GmG7FCel7TncrfbzZ4SNKtxoVAT5VRk6D6V/uZV1dbUS/8AD6cpfmwKrv8AJN5t6rjVNEzIsvQ9/i85nV+MXqnGjTJ7Fid/tLjhb8effa+fVZlRVWzHnZy3ybTHUUFPVFHfEE/mZU0fNJFSp6b8k3mlxYICb3J5kX2HsBJMO9M1ZjS01O1ZgetiP/ImrptO1wXJPUkg3My4RpRVVAAoQqxYKRcW79Zo6jhxtmd1JZcdwQL7H3nScdNU7U8GstqdQgHcAgD8jztKutUq0gVqHKx2PO8tKWnFVBTf0uotTbcAj8JMq9RoKqEqQxt9xLJfVGempkgOtmYglrW5X5yx4YtPPFmszC4ttfeYcL9C2JBYjcWAx25e4mv/ALimeWAuhOJGxMut1PddPVwprsGJvbcki3XrNTiOqVFuQdiCAL7/ANpsf7itWktQAgAfYdwZp6/UUlADuoyFwSe+1/eZ+jXq6UEK6EjfLYk79ftMqnDAy5hSWA335e8PCnUqoDB7f1DqfiW9RARfkQDyNvvGUXSgIWnbMgXuoPPmef5TufC/GKdEOarIAgyUnZiCALDveef1dA1QklrIG5hsr25E25S4GiUoMWDm3MEH7W6TWH43cbnS44n4x1datnp6nk0uXl2B2vzN+s6fg3+oWlqkU6pajUFhlUACuRYXuNtzOE0entsbHl0vNqhoaFeqlKtiqlt3cWsB0B5i/L7ztjyZS+1lr10WPKxHccobRWh0NOii06ICoB6QNx8zYnsbYWkjLQwjTIhtMrQgSNE16oRWduSqW+bC88uq6wag1mclGD5OCPqRjsB7gWH2noPiJ3FGrZbjFSCLk7Ncgj/2eXsn8w1OhNqh3v8Al13E8nPd3T08M90W1y0XVqd2NwACCrEX3UfM3KunWtVKL5mbWJpg+2yg9h1lZpqS+eWZWV6ZD3YlkqdiCZ1el44lG7Ng1Sp6rJvY9dzyvPLY9OzKXhU0UDLUrq5GyMckB6bdpV6nUKrhNRSLOxtlRNr78yI/VeLdQxVRTcKLXNwQfvMeHM9Ss1SpdFZuR2IX8IPeZTV+t6lXp066U6ANmTdSb+ruZlrK3lsxxsQfr3Kj2t0HvG6fglBHzUMg3I5iwv3M3BqqTHAm+VwCdwf7mKjS1gWpSZkaxbF7oBuR3nN6jXq1RaTUnLsbC67Ed7/5znUaOh5LvRaxUjKm3sen5xNGhqHqYUQtrnLMs1jtYL2FprW/ThyYyztU6rgi6go1QG4AVaY5W+3Mywo+A/KAdlVUwYuRbNLD0kDvOx4dwVKAufVU6sR9PsIzXsCjqeRUj4nq4v4+pvJ5PGPINbqLkG+RxABNrkAbbf5ynNcSctc87bn2E6DiBRCR1plgSbXa4tlOY1QQk3va9x0vM4zXtz06fwpxTTCkEAIrgHK/9Qvfab2rKEX2t/m04rhifzBtf79PadDXqX5Xnrw7je2prK9uUwoccJGFVc15Ag2cffrMjo3bkCZmnBWbmCvueQ945MZlO0MqafT1ExV3Q8723+LzX12isuVMG1Ondktvjf6x7XnRcL4clM7gOQdjbY9/tLdqKsdlA2sduannefO8rL05vMuFcUrYsqsBvZgRs3vMP4Nm2Y35kb+/SWes8KVhVbFCELkqV3sL+3SXWl8FklWye/OeuY77jppyemNWi2dMnnuOh+0sW43rQrAIcWvc4/TftOu0/goKb2Ym97nqZ0Oh4C3Ig2m5x/tdPKaeuI//AEAvbfchht3E3eCa9ataz3pIBs7dT0BtznrK+BtO/wBaLf8A6iOTwDpRyRfyFpP6pE08+GD3II26rsJsabUmm6stmK9Mchb79Z3g8Daf8Nge20tNHwChT+mmva9t7TE4e10y4DxNdRRVgbsFGVxY3ljaClRCgACwHQdJmJ6I0AEkztJKjUtCBDaS0NE6rT+ZTdOWaMt/kTx3+GSi1QVDcZsLG+xsb3ntInlX+o2k8nVHFcaWpXdrE/ze/wCV55+bHrbvw3vSiFVqYKEqTfGg3MHa9/jpNjhmpVWLsq5bipTYbsT1/tNrR6RKi5XwaiMEJ+lxbYsBDxLTAMGQJliMlDAW+Pn9J45Xrs03aBp1XUBvLS64WO6m+4t1l7qdGgKANkW/qtt9pyKlbEpkCrKxvtb/AIidVwTX0s7VLZqB5YbcWPaZs0JTqFb03JCi45Xtv3mu+pFJizqBTUg5D1D/ALCdBxJiAM8SjHoACL/+Sh1dNbBGKfVflcEb7ftHtMVhWK10R6bK1/pYETc4DpXyNQnFVOOP4+5/SUum0aUq6rcU1qAllVfQW6Adry1pcR8pcS2W5I9hed+DHeTjy9TpfVtUBKvWa8bg2tKqvxUtsIoUXfvPoPIreI8I09Ry5Xc8x0PvNCpwKm3KmvblOv03ByectNPwYDpJqJp5/pvBq5ZBbGWtHweO07qlw4DpNpdGBHUNOJpeEQOkOq8LegjYe55TuBQmtxHQmpTZFOBYWytew+JLdxLHmbU/KuPSVXYY33ixXdrKtrv36e06DU+EapYKCCN7kdr7D5lhw3wPiwaob2NwP2ninFducxP4ZwtHppcENiMged5vJwdR0lpR0oUADpG4CeydOulSNAB0ma0LdJYmnD5cuxpohjkEdhDjCsAIZlaAwARBaZSASiASQgQyMtOYkyMYipUtK0Y1W05D/Ukl9Hkn1U6isNrnkb27S61esxnL8b4v6WU7gjcGZym5prHq7c5o6gD06vSwyTE2vbnN7i2jp1XSoArgrfntcWNpz7cawIVCBY8nuVI/DbpLbVBaVEsDlmt1VOmY9V25ADefPyxsr3zKUeHGzeWdw2XbbqBt95ejQA2ZbBha1uk43h+ran9IDoN1JUM47knoLftOkocUdStSkBUoOATb61brsexkW7+LdqjZUqdU3F+feavGqwDIgHNvSV3PpvNTUceo1ytnX0tls3quPaalKsCSAwxJ3NyCQd2Qe5POY8dE9N1dez4uP6MlQ7EknmbdptaXRO5ub/rDwzQgnYBRc7AbCdXodCABPocWHjHj5MvKq/RcF5XEu9PwsCbtCgBNpUnXbk1k0oEctKNtJIjELDaESCUQCG0kkCBBJaEGSQYmSQyGBLSWkklAkhktAEkkkCEQCGSUQCSG0kjLRdZq1km+yzBqUu2nO67Tk3nI8Z0Lbz0erpAZXavg4bpG1jw3ielIY7TVp6yrTIxJsNsW3UjtPWOI+Dg/T9JQajwG3QfpOdx26zLTlNJxum2QrIE7Mo6+86bhD00U/wA1Ct7gAfTft7zXqeBmHMQUPDnl9D+s43hldZyMuJ0qVRrUwLruKoXH5t3m5wzRr6V529RNuZHWOocNbayky64bwpha4Ilx45Eyz2tOFaW1p0mmpTQ0GjItLilTnZ5zUWZwAQyokMkkIlpJJLSiSWkkgG0EMECEQQwQJJDaS0ASQ2ktAEklpIAhEEIlKMkMkiNcwSSSKBmLSSQEuImoo7CSSRa0dUgtyH5SpqoL8h+Qhklajb0qDsPylpQUbbCGSQb9MR6ySQjOESSSoMEkkIMkkkokEkkCQmCSBJJJIEkkkgSSSSBJJJIAEMkkFGSSSEf/2Q=="/>
          <p:cNvSpPr>
            <a:spLocks noChangeAspect="1" noChangeArrowheads="1"/>
          </p:cNvSpPr>
          <p:nvPr/>
        </p:nvSpPr>
        <p:spPr bwMode="auto">
          <a:xfrm>
            <a:off x="63500" y="-884238"/>
            <a:ext cx="2476500" cy="18478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58" name="AutoShape 34" descr="data:image/jpeg;base64,/9j/4AAQSkZJRgABAQAAAQABAAD/2wCEAAkGBhAPEA8PDxQQEA8PEBAPDxAQEA8QEA8QFxAVFBQQFxYXGyYeGBkjGRQUHy8gIycpLCwsFR4xNTAqNSYrLCkBCQoKDgwOGA8PFykfHhwsKSksKSwpLCksKSkpKSkpKSkpKSkpKSkpKSkpLCwpKSkpKSksLCkpLCwpKSkpLCkpKf/AABEIAMIBBAMBIgACEQEDEQH/xAAbAAACAgMBAAAAAAAAAAAAAAABAwAFAgQGB//EADYQAAIBAwIEBQIEBQUBAQAAAAECAAMREgQhBTFBUQYTImFxMoFSkaGxFCNC0fAHFWJywVMz/8QAGQEBAQEBAQEAAAAAAAAAAAAAAAECAwQF/8QAIREBAQACAgMAAgMAAAAAAAAAAAECEQMhEjFBIlEEEzL/2gAMAwEAAhEDEQA/AGlZMYzGHGVosLCFmYWZBZAvGHGZ2hxkC8YQszxhxhWGMOMzxhxgYBZMYzGHGAsLDjM8YcZULxkxjMZMYC8ZCsZaQrAVjBjGYw4yBWMGMbjAVhSismMZjJjAUVgxjbQFZQoiTGMxkxgKxkxjcYMZQorBjGlZMYQvGCNCwwglYbTMrCBIrALDjMwsOMgXaZATLGZBZFYWktGYw4yhYEIWZ4w4wMMYcZnjJjAwxkxjcZMYQvGTGMxkxlC8ZMYzGYvUVdmIB6XIF5mjDGTGZhgbWINxce47j2hK/wCftKFYyYxuMmMKSUgwj8ICsBOMGEdjIUgJKwYx2EmEoTjBjHYSYShBWAJH4wYQhWMkdhBGwSsgWNxkxmRgFhwjAsOMBWEyCxgWELIpeMIWMxhxgKxhwjAsyxgKxhwjMIcICsIcY3CEJKFYQYx2EmEBOErOMbfgNul/WPt2lvUsoLHoLyh13FKLA4C9QkBrjcfeefmykx0xneldS1qhvR2sRfZQeYHaX+grArb8I+dv73nNcRqICCdmvewAF/cw6LVPb0kkb78rd55cOS4+nKZ6dfj+0OMpeCcYLCz3K3tl2+TLs11HWe3Hlxs3t2mUoYwYTNHU8iP2MzC3m5ZVJwkxjsICk0pGEmEfhJhARjAUmxhIUmhrFIMZsGnBhM0IxkmxhJIMMIQkbhCElC8JAkcFhCSIUEhwjgkOEikhJMI7CHCArCEJHBIcJQkJDhHBIQkBOEmEfhJhAThIEj8IRTkGhrNEaihQbWIPsZzPG+EtQKuAzBj9SLcKfcdp1nENatCmajh2VRc4LkQO5nnfGfFD62rTWir01Qtn6iMl33M4cuOOt1zzk+qXifFbE7Em+7HcWv0mGm4u1QhVOKAk2HTsT89pZf7L5ymxxW4FrXPuRNfiPB1oi6hlAA+fc/M8mNx04yxbpUwRUBvcrfp8mWn++eQFQ2Z2IUnmEHecovEw+KjnYfI2mjqErmovqbFmUA4kql9rm3KTHHdJHoj11a+BN73F+veb+gIVrE38wXX5lfQ8PNSVaZqCpUsCWHpJuI7hJfzVUq1kuLkbcud50w3jnp0nS9wgKR+ExWx5b72n0HYnCTCPwkwgJwgwj8IMZUIwgNObGEBSKEYSR+EkypeEIWMxhCyowCQhY0LDhIFYzLGZ4wgQF4Q4xoWHGFLxhxjMYQIC8IQsZaHGArGHGMxhxgKxhxjcZocS4qKBVbZM1za9rDvJbJ3UbRpgix5e+4tOS43ol1NRdLQVUDXDsoC4oD63NvsB8zcr+JWIr7YotiH6hber7ym4dx+tQFZ/KVqlUjyzluqDkG9rb/eebPlxtk+OeWUrX1AShW1FKio8mgoC5EkkjY3P+cpzer1L6hitSoUTcsQL/ABlvxTXIuZrMaZrVC5p2uSpPMnsJo6unQKWpXR0KstRtwevK/KeW/68vjlfe08P8OpK5Zc6gQH1sth/1+Z0v8bS5U7bndbcxNBNeVoJiQzVcne6oLHqT2uTK6pXcLkfVc2uABibXjL2bbWq1uoVah0xuxYnJ29S9wLy68GcWZKdX+NfGozBrtsOXL9P1nHmqSptcnPcgkAbcyOomx5mwPmNWAGLU0CoFP8A2Ym81xZ3FrHJ3tfxLTfzEperfFagPpItzE2+AHKj1uGYG/Oec8G4gwdqZ/lte4Ja5K9RtO88MIwLkn+WQNiRZmPI3nfj5bln26TLdXeMOMdhBhPW6ElYMY/CTCVCMIMY/CQJKE4SR+Ekg18ZljGYw4yBdobTPGZBYC8ZkFmeMOMBeMOMzxhxhWOMmMYBJjAwAmQWZBZlaAvGHGMAhtAXjPP9dxltTqnRVKtTJS9tsQffrO145qClFsWCOR6SeZ7/AB8zkalQkZAFhdVquq2aoOoDDYn3nl58t/jHPOuf8Rap3A09IFyfqK/1Nf8AaL4Zol0SGtWYNUAuVButPrj/AMnMsuI6+kKr/wAOqrVx2C+oJ2HzKN6js58z11PUbEAIvuegM8W/jjtrrqTXzfUAqao9GQt6OwP+c4FNMixB54oBtv7yzP8ANKeYoewv6AcRb+kf3m5Q0aE+Zjvj15C/YSXJlqLUFALmt2I2NvSO1+857iurdHPln0u1yARYe1p01RBclm2/CeXeVes4MlUrUUFTe5UD6wJvGzfaz2w0uhbJOYYjLf6SCOXvJToKpbqCdxzI6bfeWdSsy6felVLKhxshJHtcTmE4sVLM6m56XxN+u0z43LuLZfix0bWqAOMUFzkRkbjlvO78NavTk0xi7VHNgxN0brffkR2nEaTVCqq47D9t+cs+G1AtVEqsPLotkqqhJv1IsfeduPWN7axunrRSTGZ0nDqGF7MLi4sbTLGfRdysYMY7GS0BJWTGOtBjCFhYI4LJCNbGG0ZjDjDRWMIWMxhxkC8ZLRlobQFgQhZnaQkDtG1Y4w4zK0IEoxtDaG0r+Icco0Nicn/Cv/slykm6m9N87bnl+0peK+J6dEHEgnll/SD7dz8So1/E69cfgTtvj8+853UVKKuPq1NcfSi+qx+Bss8XJ/J31i53P9LDiNavWHmFrA72Js5HueSj25yn1Pic1VxF3NP0BRyFuSoBzlg3A6tYFtZUFCjfekp3IvyJjBxDTUSKWlSkG2GbkKFHT5nlt37c2rQ4HVZroopqbPUY7EsRcgX6CWmop6Okg851AH79fkzV1el1FWxFUWBuwW2LfFpS6nhVNTerVTIXuGOTn2A5CTHSaWp8SaOmCaSKS3puysMv0iNdrGb1G1JmtsiXGNttukpNbqGRR5KAj/6ZBmt8dJtaXUqlyz3LBWcHkpt2l8QAcboWZjzuVuzA9PibZew9IuSOu1h9pW8Q4mmwVbsOTX+maVfjFdV9IVrj6t7jebxxtNN/iXFPIGaVTSrf0hSWV/8AiwMTpOLUdWlQalB5gW4K7Bt9yDzB9r2nK6vS1qzmpg4vubBre5m5Q09WmaTBHsrb+ki4tadrxyTq9t61FtoqCAk08gqWBHP85vPq1oFa4B85GG2OSVPbbrDp6DadjYkhxc+47HvFaniAyxxsefT9JxlsrE3vb17w7xpNXQSqGVmIHmAbYt1W0tAB/f2nkPAuOnTuTYMXGIJ2I335dZ3/AIT4wapqJUAFQk1AfxDr+U93HyzLp3mW1/aTGMxhtO7RWMNoy0gEBYWSNxkhlrYyBZnjJaRpjjBGATmvE/GcT5FM7gZVN+n4b9OYMxnnMZtrHG5XUHjviUUhhSGTG4v/AE3HMD3lNV8V109Nwdgb2BIuL2J77yp1ZapanTPqVboE677n5mIr1Qnqpp5ivuXBXKn0Ibv/AHnhvLlbt7Jx4zpY0OPamo4U1GsT0sNpZ1qlVbBmZx22yDdCDy+0563JqakekMQRkFPK2Vt5ucH455Letb5bMQP1ImLcq1cZo/iHGtTSZULECoym7kKdjva37S4p8cqna679SvIdPmI4ho9PrFsQDY3Rjf0mJ0S7eTVJvTNlPRk6EH8pf7MtdVyuEp9fUah/5YcgnmEHqN+pt0mvUShplL1j6gf6iDk3sJtaV1Utu4N8WGYIPbe15o8T1GmG7FCel7TncrfbzZ4SNKtxoVAT5VRk6D6V/uZV1dbUS/8AD6cpfmwKrv8AJN5t6rjVNEzIsvQ9/i85nV+MXqnGjTJ7Fid/tLjhb8effa+fVZlRVWzHnZy3ybTHUUFPVFHfEE/mZU0fNJFSp6b8k3mlxYICb3J5kX2HsBJMO9M1ZjS01O1ZgetiP/ImrptO1wXJPUkg3My4RpRVVAAoQqxYKRcW79Zo6jhxtmd1JZcdwQL7H3nScdNU7U8GstqdQgHcAgD8jztKutUq0gVqHKx2PO8tKWnFVBTf0uotTbcAj8JMq9RoKqEqQxt9xLJfVGempkgOtmYglrW5X5yx4YtPPFmszC4ttfeYcL9C2JBYjcWAx25e4mv/ALimeWAuhOJGxMut1PddPVwprsGJvbcki3XrNTiOqVFuQdiCAL7/ANpsf7itWktQAgAfYdwZp6/UUlADuoyFwSe+1/eZ+jXq6UEK6EjfLYk79ftMqnDAy5hSWA335e8PCnUqoDB7f1DqfiW9RARfkQDyNvvGUXSgIWnbMgXuoPPmef5TufC/GKdEOarIAgyUnZiCALDveef1dA1QklrIG5hsr25E25S4GiUoMWDm3MEH7W6TWH43cbnS44n4x1datnp6nk0uXl2B2vzN+s6fg3+oWlqkU6pajUFhlUACuRYXuNtzOE0entsbHl0vNqhoaFeqlKtiqlt3cWsB0B5i/L7ztjyZS+1lr10WPKxHccobRWh0NOii06ICoB6QNx8zYnsbYWkjLQwjTIhtMrQgSNE16oRWduSqW+bC88uq6wag1mclGD5OCPqRjsB7gWH2noPiJ3FGrZbjFSCLk7Ncgj/2eXsn8w1OhNqh3v8Al13E8nPd3T08M90W1y0XVqd2NwACCrEX3UfM3KunWtVKL5mbWJpg+2yg9h1lZpqS+eWZWV6ZD3YlkqdiCZ1el44lG7Ng1Sp6rJvY9dzyvPLY9OzKXhU0UDLUrq5GyMckB6bdpV6nUKrhNRSLOxtlRNr78yI/VeLdQxVRTcKLXNwQfvMeHM9Ss1SpdFZuR2IX8IPeZTV+t6lXp066U6ANmTdSb+ruZlrK3lsxxsQfr3Kj2t0HvG6fglBHzUMg3I5iwv3M3BqqTHAm+VwCdwf7mKjS1gWpSZkaxbF7oBuR3nN6jXq1RaTUnLsbC67Ed7/5znUaOh5LvRaxUjKm3sen5xNGhqHqYUQtrnLMs1jtYL2FprW/ThyYyztU6rgi6go1QG4AVaY5W+3Mywo+A/KAdlVUwYuRbNLD0kDvOx4dwVKAufVU6sR9PsIzXsCjqeRUj4nq4v4+pvJ5PGPINbqLkG+RxABNrkAbbf5ynNcSctc87bn2E6DiBRCR1plgSbXa4tlOY1QQk3va9x0vM4zXtz06fwpxTTCkEAIrgHK/9Qvfab2rKEX2t/m04rhifzBtf79PadDXqX5Xnrw7je2prK9uUwoccJGFVc15Ag2cffrMjo3bkCZmnBWbmCvueQ945MZlO0MqafT1ExV3Q8723+LzX12isuVMG1Ondktvjf6x7XnRcL4clM7gOQdjbY9/tLdqKsdlA2sduannefO8rL05vMuFcUrYsqsBvZgRs3vMP4Nm2Y35kb+/SWes8KVhVbFCELkqV3sL+3SXWl8FklWye/OeuY77jppyemNWi2dMnnuOh+0sW43rQrAIcWvc4/TftOu0/goKb2Ym97nqZ0Oh4C3Ig2m5x/tdPKaeuI//AEAvbfchht3E3eCa9ataz3pIBs7dT0BtznrK+BtO/wBaLf8A6iOTwDpRyRfyFpP6pE08+GD3II26rsJsabUmm6stmK9Mchb79Z3g8Daf8Nge20tNHwChT+mmva9t7TE4e10y4DxNdRRVgbsFGVxY3ljaClRCgACwHQdJmJ6I0AEkztJKjUtCBDaS0NE6rT+ZTdOWaMt/kTx3+GSi1QVDcZsLG+xsb3ntInlX+o2k8nVHFcaWpXdrE/ze/wCV55+bHrbvw3vSiFVqYKEqTfGg3MHa9/jpNjhmpVWLsq5bipTYbsT1/tNrR6RKi5XwaiMEJ+lxbYsBDxLTAMGQJliMlDAW+Pn9J45Xrs03aBp1XUBvLS64WO6m+4t1l7qdGgKANkW/qtt9pyKlbEpkCrKxvtb/AIidVwTX0s7VLZqB5YbcWPaZs0JTqFb03JCi45Xtv3mu+pFJizqBTUg5D1D/ALCdBxJiAM8SjHoACL/+Sh1dNbBGKfVflcEb7ftHtMVhWK10R6bK1/pYETc4DpXyNQnFVOOP4+5/SUum0aUq6rcU1qAllVfQW6Adry1pcR8pcS2W5I9hed+DHeTjy9TpfVtUBKvWa8bg2tKqvxUtsIoUXfvPoPIreI8I09Ry5Xc8x0PvNCpwKm3KmvblOv03ByectNPwYDpJqJp5/pvBq5ZBbGWtHweO07qlw4DpNpdGBHUNOJpeEQOkOq8LegjYe55TuBQmtxHQmpTZFOBYWytew+JLdxLHmbU/KuPSVXYY33ixXdrKtrv36e06DU+EapYKCCN7kdr7D5lhw3wPiwaob2NwP2ninFducxP4ZwtHppcENiMged5vJwdR0lpR0oUADpG4CeydOulSNAB0ma0LdJYmnD5cuxpohjkEdhDjCsAIZlaAwARBaZSASiASQgQyMtOYkyMYipUtK0Y1W05D/Ukl9Hkn1U6isNrnkb27S61esxnL8b4v6WU7gjcGZym5prHq7c5o6gD06vSwyTE2vbnN7i2jp1XSoArgrfntcWNpz7cawIVCBY8nuVI/DbpLbVBaVEsDlmt1VOmY9V25ADefPyxsr3zKUeHGzeWdw2XbbqBt95ejQA2ZbBha1uk43h+ran9IDoN1JUM47knoLftOkocUdStSkBUoOATb61brsexkW7+LdqjZUqdU3F+feavGqwDIgHNvSV3PpvNTUceo1ytnX0tls3quPaalKsCSAwxJ3NyCQd2Qe5POY8dE9N1dez4uP6MlQ7EknmbdptaXRO5ub/rDwzQgnYBRc7AbCdXodCABPocWHjHj5MvKq/RcF5XEu9PwsCbtCgBNpUnXbk1k0oEctKNtJIjELDaESCUQCG0kkCBBJaEGSQYmSQyGBLSWkklAkhktAEkkkCEQCGSUQCSG0kjLRdZq1km+yzBqUu2nO67Tk3nI8Z0Lbz0erpAZXavg4bpG1jw3ielIY7TVp6yrTIxJsNsW3UjtPWOI+Dg/T9JQajwG3QfpOdx26zLTlNJxum2QrIE7Mo6+86bhD00U/wA1Ct7gAfTft7zXqeBmHMQUPDnl9D+s43hldZyMuJ0qVRrUwLruKoXH5t3m5wzRr6V529RNuZHWOocNbayky64bwpha4Ilx45Eyz2tOFaW1p0mmpTQ0GjItLilTnZ5zUWZwAQyokMkkIlpJJLSiSWkkgG0EMECEQQwQJJDaS0ASQ2ktAEklpIAhEEIlKMkMkiNcwSSSKBmLSSQEuImoo7CSSRa0dUgtyH5SpqoL8h+Qhklajb0qDsPylpQUbbCGSQb9MR6ySQjOESSSoMEkkIMkkkokEkkCQmCSBJJJIEkkkgSSSSBJJJIAEMkkFGSSSEf/2Q=="/>
          <p:cNvSpPr>
            <a:spLocks noChangeAspect="1" noChangeArrowheads="1"/>
          </p:cNvSpPr>
          <p:nvPr/>
        </p:nvSpPr>
        <p:spPr bwMode="auto">
          <a:xfrm>
            <a:off x="63500" y="-884238"/>
            <a:ext cx="2476500" cy="18478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62" name="Picture 38" descr="http://t1.gstatic.com/images?q=tbn:ANd9GcQYac58B-boYzRUO7_hVmQr7UlYL_Qvybr1qQg5P9ETv12oSU5Dgw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948264" y="355302"/>
            <a:ext cx="1847850" cy="2466975"/>
          </a:xfrm>
          <a:prstGeom prst="rect">
            <a:avLst/>
          </a:prstGeom>
          <a:noFill/>
        </p:spPr>
      </p:pic>
      <p:pic>
        <p:nvPicPr>
          <p:cNvPr id="1066" name="Picture 42" descr="http://t1.gstatic.com/images?q=tbn:ANd9GcTUAPDKDkhnM4u5vBlbqbQOphXEi6shejHuk1TY0Lf1f7St79Rq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987180" y="1412776"/>
            <a:ext cx="3199622" cy="1944215"/>
          </a:xfrm>
          <a:prstGeom prst="rect">
            <a:avLst/>
          </a:prstGeom>
          <a:noFill/>
        </p:spPr>
      </p:pic>
      <p:sp>
        <p:nvSpPr>
          <p:cNvPr id="25" name="TextovéPole 24"/>
          <p:cNvSpPr txBox="1"/>
          <p:nvPr/>
        </p:nvSpPr>
        <p:spPr>
          <a:xfrm>
            <a:off x="640313" y="285923"/>
            <a:ext cx="1223412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petržel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894452" y="5978880"/>
            <a:ext cx="10871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mrkev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211960" y="3573016"/>
            <a:ext cx="6032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křen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052517" y="6196989"/>
            <a:ext cx="10689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ř</a:t>
            </a:r>
            <a:r>
              <a:rPr lang="cs-CZ" dirty="0" smtClean="0"/>
              <a:t>edkvička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576045" y="5978880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celer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106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900" decel="100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1031399"/>
            <a:ext cx="2952329" cy="25787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19256" cy="113813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>
                <a:solidFill>
                  <a:schemeClr val="accent6">
                    <a:lumMod val="75000"/>
                  </a:schemeClr>
                </a:solidFill>
              </a:rPr>
              <a:t>CIBULOVÁ</a:t>
            </a:r>
            <a:r>
              <a:rPr lang="cs-CZ" u="sng" dirty="0" smtClean="0"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cs-CZ" u="sng" dirty="0" smtClean="0">
                <a:solidFill>
                  <a:schemeClr val="accent6">
                    <a:lumMod val="75000"/>
                  </a:schemeClr>
                </a:solidFill>
              </a:rPr>
            </a:b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516216" y="2564904"/>
            <a:ext cx="2314600" cy="3561259"/>
          </a:xfrm>
        </p:spPr>
        <p:txBody>
          <a:bodyPr/>
          <a:lstStyle/>
          <a:p>
            <a:endParaRPr lang="cs-CZ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4102" name="Picture 6" descr="http://t2.gstatic.com/images?q=tbn:ANd9GcRfCm5_XP54G1-cvLrLycqQnD9KqZZOWaU1wQdBwkp30GGchVDgi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02482" y="4160537"/>
            <a:ext cx="3141820" cy="2405457"/>
          </a:xfrm>
          <a:prstGeom prst="rect">
            <a:avLst/>
          </a:prstGeom>
          <a:noFill/>
        </p:spPr>
      </p:pic>
      <p:pic>
        <p:nvPicPr>
          <p:cNvPr id="4104" name="Picture 8" descr="Pažitka pobřežní">
            <a:hlinkClick r:id="rId6" tooltip="Pažitka pobřežní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82710" y="2285662"/>
            <a:ext cx="2066100" cy="3276601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TextovéPole 8"/>
          <p:cNvSpPr txBox="1"/>
          <p:nvPr/>
        </p:nvSpPr>
        <p:spPr>
          <a:xfrm>
            <a:off x="379606" y="3148442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cibule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344302" y="6103810"/>
            <a:ext cx="19994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pórek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06112" y="3610107"/>
            <a:ext cx="11769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česnek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164288" y="5584405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pažitka</a:t>
            </a:r>
            <a:endParaRPr lang="cs-CZ" sz="2400" b="1" dirty="0"/>
          </a:p>
        </p:txBody>
      </p:sp>
      <p:pic>
        <p:nvPicPr>
          <p:cNvPr id="7171" name="Picture 3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2872" y="1031399"/>
            <a:ext cx="3529221" cy="25787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6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5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  <p:bldP spid="11" grpId="0"/>
      <p:bldP spid="1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676456" cy="1368152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KOŠŤÁLOVÁ</a:t>
            </a:r>
            <a:r>
              <a:rPr lang="cs-CZ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/>
            </a:r>
            <a:br>
              <a:rPr lang="cs-CZ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endParaRPr lang="cs-CZ" u="sng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5366" name="Picture 6" descr="http://upload.wikimedia.org/wikipedia/commons/thumb/a/a8/Wirsingkohl.jpg/220px-Wirsingkohl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27246" y="1175905"/>
            <a:ext cx="2811122" cy="2300008"/>
          </a:xfrm>
          <a:prstGeom prst="rect">
            <a:avLst/>
          </a:prstGeom>
          <a:noFill/>
        </p:spPr>
      </p:pic>
      <p:pic>
        <p:nvPicPr>
          <p:cNvPr id="15368" name="Picture 8" descr="http://upload.wikimedia.org/wikipedia/commons/thumb/5/58/Broccoli2.jpg/220px-Broccoli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17025" y="4246886"/>
            <a:ext cx="2976978" cy="2172390"/>
          </a:xfrm>
          <a:prstGeom prst="rect">
            <a:avLst/>
          </a:prstGeom>
          <a:noFill/>
        </p:spPr>
      </p:pic>
      <p:pic>
        <p:nvPicPr>
          <p:cNvPr id="15374" name="Picture 14" descr="http://tinyfarmblog.com/wp-content/uploads/2007/10/fal2007_brussels_sprouts_harvest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35455" y="1200638"/>
            <a:ext cx="2868513" cy="2275275"/>
          </a:xfrm>
          <a:prstGeom prst="rect">
            <a:avLst/>
          </a:prstGeom>
          <a:noFill/>
        </p:spPr>
      </p:pic>
      <p:pic>
        <p:nvPicPr>
          <p:cNvPr id="15380" name="Picture 20" descr="http://upload.wikimedia.org/wikipedia/commons/thumb/c/c9/Brassica_oleracea2.jpg/763px-Brassica_oleracea2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80613" y="4250394"/>
            <a:ext cx="2795552" cy="2196187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6328472" y="6387967"/>
            <a:ext cx="20794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hlávkové zelí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059518" y="3498229"/>
            <a:ext cx="12859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kapusta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092485" y="6384977"/>
            <a:ext cx="17036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brokolice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570047" y="3475913"/>
            <a:ext cx="21451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růžičková kapusta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21626" y="3590562"/>
            <a:ext cx="11865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kedluben</a:t>
            </a:r>
            <a:endParaRPr lang="cs-CZ" b="1" dirty="0"/>
          </a:p>
        </p:txBody>
      </p:sp>
      <p:pic>
        <p:nvPicPr>
          <p:cNvPr id="6146" name="Picture 2" descr="http://t2.gstatic.com/images?q=tbn:ANd9GcRkID5p3DRqU_kLwrjMo7Dt3XPBFiXgUoStO3e2LQYvvaxpypDlyQ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62308" y="4274191"/>
            <a:ext cx="2081650" cy="2072399"/>
          </a:xfrm>
          <a:prstGeom prst="rect">
            <a:avLst/>
          </a:prstGeom>
          <a:noFill/>
        </p:spPr>
      </p:pic>
      <p:sp>
        <p:nvSpPr>
          <p:cNvPr id="20" name="TextovéPole 19"/>
          <p:cNvSpPr txBox="1"/>
          <p:nvPr/>
        </p:nvSpPr>
        <p:spPr>
          <a:xfrm>
            <a:off x="241579" y="6384976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květák</a:t>
            </a:r>
            <a:endParaRPr lang="cs-CZ" sz="2400" b="1" dirty="0"/>
          </a:p>
        </p:txBody>
      </p:sp>
      <p:pic>
        <p:nvPicPr>
          <p:cNvPr id="15370" name="Picture 10" descr="http://upload.wikimedia.org/wikipedia/commons/thumb/6/6f/Koolrabi_%28Brassica_oleracea_convar._acephala_alef._var._gongylodes%29.jpg/220px-Koolrabi_%28Brassica_oleracea_convar._acephala_alef._var._gongylodes%29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18101" y="1200638"/>
            <a:ext cx="2773321" cy="23402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538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1537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9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6" dur="1" fill="hold"/>
                                        <p:tgtEl>
                                          <p:spTgt spid="153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7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9" dur="1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4" dur="1" fill="hold"/>
                                        <p:tgtEl>
                                          <p:spTgt spid="1536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3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5" dur="1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/>
      <p:bldP spid="15" grpId="0"/>
      <p:bldP spid="16" grpId="0"/>
      <p:bldP spid="18" grpId="0"/>
      <p:bldP spid="19" grpId="0"/>
      <p:bldP spid="2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32394" y="14330"/>
            <a:ext cx="6512511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>
                <a:solidFill>
                  <a:srgbClr val="FF0000"/>
                </a:solidFill>
              </a:rPr>
              <a:t>PLODOVÁ</a:t>
            </a:r>
            <a:br>
              <a:rPr lang="cs-CZ" u="sng" dirty="0" smtClean="0">
                <a:solidFill>
                  <a:srgbClr val="FF0000"/>
                </a:solidFill>
              </a:rPr>
            </a:br>
            <a:endParaRPr lang="cs-CZ" u="sng" dirty="0"/>
          </a:p>
        </p:txBody>
      </p:sp>
      <p:pic>
        <p:nvPicPr>
          <p:cNvPr id="16396" name="Picture 12" descr="http://t2.gstatic.com/images?q=tbn:ANd9GcS6-tY1RBhHQJ8O6NIJjl2ZZl9e1dggOVu8n0Pdsp4SAgHZuXJwjA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32028" y="933336"/>
            <a:ext cx="2602379" cy="2168649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829679" y="2871153"/>
            <a:ext cx="15422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rajče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87624" y="6280174"/>
            <a:ext cx="11849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okurek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020272" y="3633991"/>
            <a:ext cx="12522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paprika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233216" y="3181434"/>
            <a:ext cx="12538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meloun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95936" y="6093296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lilek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020272" y="6250471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cuketa</a:t>
            </a:r>
            <a:endParaRPr lang="cs-CZ" sz="2400" b="1" dirty="0"/>
          </a:p>
        </p:txBody>
      </p:sp>
      <p:pic>
        <p:nvPicPr>
          <p:cNvPr id="8194" name="Picture 2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836711"/>
            <a:ext cx="2355384" cy="2034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041" y="3406478"/>
            <a:ext cx="2286812" cy="28714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2582" y="836712"/>
            <a:ext cx="1847850" cy="2751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1" y="4112505"/>
            <a:ext cx="2857500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6" name="Picture 14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9" y="4077043"/>
            <a:ext cx="2135918" cy="22031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4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4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8" dur="1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3" dur="1" fill="hold"/>
                                        <p:tgtEl>
                                          <p:spTgt spid="1639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4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6" dur="1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4" dur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82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82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82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4" dur="1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3" grpId="0"/>
      <p:bldP spid="14" grpId="0"/>
      <p:bldP spid="15" grpId="0"/>
      <p:bldP spid="16" grpId="0"/>
      <p:bldP spid="1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6811159" cy="1793136"/>
          </a:xfrm>
        </p:spPr>
        <p:txBody>
          <a:bodyPr>
            <a:noAutofit/>
          </a:bodyPr>
          <a:lstStyle/>
          <a:p>
            <a:pPr lvl="2" algn="ctr" rtl="0">
              <a:spcBef>
                <a:spcPct val="0"/>
              </a:spcBef>
            </a:pPr>
            <a:r>
              <a:rPr lang="cs-CZ" sz="4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/>
            </a:r>
            <a:br>
              <a:rPr lang="cs-CZ" sz="4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cs-CZ" sz="4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 </a:t>
            </a:r>
            <a:r>
              <a:rPr lang="cs-CZ" sz="4400" u="sng" dirty="0" smtClean="0">
                <a:solidFill>
                  <a:schemeClr val="accent3">
                    <a:lumMod val="75000"/>
                  </a:schemeClr>
                </a:solidFill>
              </a:rPr>
              <a:t>LISTOVÁ</a:t>
            </a:r>
            <a:r>
              <a:rPr lang="cs-CZ" sz="4400" u="sng" dirty="0" smtClean="0">
                <a:solidFill>
                  <a:schemeClr val="accent3">
                    <a:lumMod val="75000"/>
                  </a:schemeClr>
                </a:solidFill>
              </a:rPr>
              <a:t/>
            </a:r>
            <a:br>
              <a:rPr lang="cs-CZ" sz="4400" u="sng" dirty="0" smtClean="0">
                <a:solidFill>
                  <a:schemeClr val="accent3">
                    <a:lumMod val="75000"/>
                  </a:schemeClr>
                </a:solidFill>
              </a:rPr>
            </a:br>
            <a:endParaRPr lang="cs-CZ" sz="4400" u="sng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17412" name="Picture 4" descr="Spinacia">
            <a:hlinkClick r:id="rId2" tooltip="Spinacia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97257" y="1980492"/>
            <a:ext cx="2546952" cy="3752763"/>
          </a:xfrm>
          <a:prstGeom prst="rect">
            <a:avLst/>
          </a:prstGeom>
          <a:noFill/>
        </p:spPr>
      </p:pic>
      <p:pic>
        <p:nvPicPr>
          <p:cNvPr id="17414" name="Picture 6" descr="http://upload.wikimedia.org/wikipedia/commons/thumb/c/c8/Lactuca_sativa-whole_plant_top.JPG/260px-Lactuca_sativa-whole_plant_top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8391" y="1961857"/>
            <a:ext cx="3579601" cy="2684703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11560" y="4665253"/>
            <a:ext cx="221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hlávkový salát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53784" y="5790455"/>
            <a:ext cx="11400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špenát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745084" y="5775988"/>
            <a:ext cx="21259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pekingské zelí</a:t>
            </a:r>
            <a:endParaRPr lang="cs-CZ" sz="2400" dirty="0"/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8433" y="2001224"/>
            <a:ext cx="2102553" cy="3732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9" grpId="0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80527" y="197768"/>
            <a:ext cx="8928992" cy="148994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Umíš zařadit jednotlivé druhy zeleniny?</a:t>
            </a:r>
            <a:endParaRPr lang="cs-CZ" dirty="0"/>
          </a:p>
        </p:txBody>
      </p:sp>
      <p:pic>
        <p:nvPicPr>
          <p:cNvPr id="7" name="Picture 6" descr="http://upload.wikimedia.org/wikipedia/commons/thumb/a/a8/Wirsingkohl.jpg/220px-Wirsingkohl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1687716"/>
            <a:ext cx="2304256" cy="1885300"/>
          </a:xfrm>
          <a:prstGeom prst="rect">
            <a:avLst/>
          </a:prstGeom>
          <a:noFill/>
        </p:spPr>
      </p:pic>
      <p:pic>
        <p:nvPicPr>
          <p:cNvPr id="9" name="Picture 8" descr="Pažitka pobřežní">
            <a:hlinkClick r:id="rId4" tooltip="Pažitka pobřežní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72200" y="1340768"/>
            <a:ext cx="2160240" cy="2880321"/>
          </a:xfrm>
          <a:prstGeom prst="rect">
            <a:avLst/>
          </a:prstGeom>
          <a:noFill/>
        </p:spPr>
      </p:pic>
      <p:pic>
        <p:nvPicPr>
          <p:cNvPr id="10" name="Picture 6" descr="http://upload.wikimedia.org/wikipedia/commons/thumb/c/c8/Lactuca_sativa-whole_plant_top.JPG/260px-Lactuca_sativa-whole_plant_top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843808" y="4221088"/>
            <a:ext cx="2860542" cy="2145408"/>
          </a:xfrm>
          <a:prstGeom prst="rect">
            <a:avLst/>
          </a:prstGeom>
          <a:noFill/>
        </p:spPr>
      </p:pic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714" y="1642988"/>
            <a:ext cx="2214066" cy="1930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714" y="3789040"/>
            <a:ext cx="2024430" cy="26933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518646"/>
            <a:ext cx="2859087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2" descr="http://t1.gstatic.com/images?q=tbn:ANd9GcTUAPDKDkhnM4u5vBlbqbQOphXEi6shejHuk1TY0Lf1f7St79Rq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836712"/>
            <a:ext cx="2743200" cy="1666875"/>
          </a:xfrm>
          <a:prstGeom prst="rect">
            <a:avLst/>
          </a:prstGeom>
          <a:noFill/>
        </p:spPr>
      </p:pic>
      <p:pic>
        <p:nvPicPr>
          <p:cNvPr id="7" name="Picture 6" descr="http://t2.gstatic.com/images?q=tbn:ANd9GcRfCm5_XP54G1-cvLrLycqQnD9KqZZOWaU1wQdBwkp30GGchVDgi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41467" y="4071192"/>
            <a:ext cx="2821537" cy="2160240"/>
          </a:xfrm>
          <a:prstGeom prst="rect">
            <a:avLst/>
          </a:prstGeom>
          <a:noFill/>
        </p:spPr>
      </p:pic>
      <p:pic>
        <p:nvPicPr>
          <p:cNvPr id="9" name="Picture 4" descr="Spinacia">
            <a:hlinkClick r:id="rId4" tooltip="Spinacia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30100" y="692696"/>
            <a:ext cx="2317498" cy="3024336"/>
          </a:xfrm>
          <a:prstGeom prst="rect">
            <a:avLst/>
          </a:prstGeom>
          <a:noFill/>
        </p:spPr>
      </p:pic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573016"/>
            <a:ext cx="2286000" cy="2633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417" y="2851431"/>
            <a:ext cx="2103437" cy="373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0507" y="869790"/>
            <a:ext cx="2359025" cy="2036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859" y="476672"/>
            <a:ext cx="2603500" cy="2170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76672"/>
            <a:ext cx="2570296" cy="2170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78179"/>
            <a:ext cx="2139950" cy="2200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715" y="3166731"/>
            <a:ext cx="2871787" cy="2273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2249" y="3157643"/>
            <a:ext cx="3000473" cy="21909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8692" y="2924944"/>
            <a:ext cx="2286000" cy="298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18747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404665"/>
            <a:ext cx="8280920" cy="1152127"/>
          </a:xfrm>
        </p:spPr>
        <p:txBody>
          <a:bodyPr>
            <a:normAutofit/>
          </a:bodyPr>
          <a:lstStyle/>
          <a:p>
            <a:r>
              <a:rPr lang="cs-CZ" dirty="0" smtClean="0"/>
              <a:t>Použitá literatura:</a:t>
            </a:r>
          </a:p>
          <a:p>
            <a:r>
              <a:rPr lang="cs-CZ" sz="1800" dirty="0" smtClean="0"/>
              <a:t>Přírodověda 4 učebnice pro 4.ročník základní školy (Nová škola)</a:t>
            </a:r>
          </a:p>
          <a:p>
            <a:endParaRPr lang="cs-CZ" sz="1800" dirty="0"/>
          </a:p>
        </p:txBody>
      </p:sp>
      <p:sp>
        <p:nvSpPr>
          <p:cNvPr id="2" name="Obdélník 1">
            <a:hlinkClick r:id="rId2" action="ppaction://hlinkpres?slideindex=4&amp;slidetitle=OVOCE   PECKOVICE"/>
          </p:cNvPr>
          <p:cNvSpPr/>
          <p:nvPr/>
        </p:nvSpPr>
        <p:spPr>
          <a:xfrm>
            <a:off x="655707" y="1258887"/>
            <a:ext cx="655272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http://www.guh.cz/edu/bi/biologie_rostliny/foto02/foto_119.jpg</a:t>
            </a:r>
          </a:p>
        </p:txBody>
      </p:sp>
      <p:sp>
        <p:nvSpPr>
          <p:cNvPr id="4" name="Obdélník 3">
            <a:hlinkClick r:id="rId2" action="ppaction://hlinkpres?slideindex=4&amp;slidetitle=OVOCE   PECKOVICE"/>
          </p:cNvPr>
          <p:cNvSpPr/>
          <p:nvPr/>
        </p:nvSpPr>
        <p:spPr>
          <a:xfrm>
            <a:off x="683568" y="2967335"/>
            <a:ext cx="734481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http://upload.wikimedia.org/wikipedia/commons/thumb/f/f1/Apricot_blossom_detail1.jpg/220px-Apricot_blossom_detail1.jpg</a:t>
            </a:r>
          </a:p>
        </p:txBody>
      </p:sp>
      <p:sp>
        <p:nvSpPr>
          <p:cNvPr id="5" name="Obdélník 4">
            <a:hlinkClick r:id="rId2" action="ppaction://hlinkpres?slideindex=4&amp;slidetitle=OVOCE   PECKOVICE"/>
          </p:cNvPr>
          <p:cNvSpPr/>
          <p:nvPr/>
        </p:nvSpPr>
        <p:spPr>
          <a:xfrm>
            <a:off x="729292" y="2308077"/>
            <a:ext cx="686704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http://upload.wikimedia.org/wikipedia/commons/thumb/f/f9/Apricots.jpg/258px-Apricots.jpg</a:t>
            </a:r>
          </a:p>
        </p:txBody>
      </p:sp>
      <p:sp>
        <p:nvSpPr>
          <p:cNvPr id="6" name="Obdélník 5">
            <a:hlinkClick r:id="rId2" action="ppaction://hlinkpres?slideindex=4&amp;slidetitle=OVOCE   PECKOVICE"/>
          </p:cNvPr>
          <p:cNvSpPr/>
          <p:nvPr/>
        </p:nvSpPr>
        <p:spPr>
          <a:xfrm>
            <a:off x="729292" y="3645024"/>
            <a:ext cx="708306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http://upload.wikimedia.org/wikipedia/commons/thumb/a/a4/Vineyard_peaches_de.jpg/220px-Vineyard_peaches_de.jpg</a:t>
            </a:r>
          </a:p>
        </p:txBody>
      </p:sp>
      <p:sp>
        <p:nvSpPr>
          <p:cNvPr id="7" name="Obdélník 6">
            <a:hlinkClick r:id="rId2" action="ppaction://hlinkpres?slideindex=4&amp;slidetitle=OVOCE   PECKOVICE"/>
          </p:cNvPr>
          <p:cNvSpPr/>
          <p:nvPr/>
        </p:nvSpPr>
        <p:spPr>
          <a:xfrm>
            <a:off x="796096" y="4386150"/>
            <a:ext cx="737630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http://upload.wikimedia.org/wikipedia/commons/thumb/d/d8/Fleurpecher.jpg/220px-Fleurpecher.jpg</a:t>
            </a:r>
          </a:p>
        </p:txBody>
      </p:sp>
      <p:sp>
        <p:nvSpPr>
          <p:cNvPr id="8" name="Obdélník 7">
            <a:hlinkClick r:id="rId2" action="ppaction://hlinkpres?slideindex=4&amp;slidetitle=OVOCE   PECKOVICE"/>
          </p:cNvPr>
          <p:cNvSpPr/>
          <p:nvPr/>
        </p:nvSpPr>
        <p:spPr>
          <a:xfrm>
            <a:off x="539552" y="1569253"/>
            <a:ext cx="7992887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http://upload.wikimedia.org/wikipedia/commons/0/04/Slivo%C5%88_%C5%A1vestka,_plum.jpg</a:t>
            </a:r>
          </a:p>
        </p:txBody>
      </p:sp>
      <p:sp>
        <p:nvSpPr>
          <p:cNvPr id="9" name="Obdélník 8">
            <a:hlinkClick r:id="rId2" action="ppaction://hlinkpres?slideindex=4&amp;slidetitle=OVOCE   PECKOVICE"/>
          </p:cNvPr>
          <p:cNvSpPr/>
          <p:nvPr/>
        </p:nvSpPr>
        <p:spPr>
          <a:xfrm>
            <a:off x="655707" y="1877029"/>
            <a:ext cx="5678519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http://abecedazahrady.dama.cz/getfile.aspx?id_file=10607</a:t>
            </a:r>
          </a:p>
        </p:txBody>
      </p:sp>
      <p:sp>
        <p:nvSpPr>
          <p:cNvPr id="11" name="Obdélník 10">
            <a:hlinkClick r:id="rId3" action="ppaction://hlinkpres?slideindex=6&amp;slidetitle=MALVICE"/>
          </p:cNvPr>
          <p:cNvSpPr/>
          <p:nvPr/>
        </p:nvSpPr>
        <p:spPr>
          <a:xfrm>
            <a:off x="683568" y="5235881"/>
            <a:ext cx="770485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https://upload.wikimedia.org/wikipedia/commons/thumb/c/cf/Pears.jpg/220px-Pears.jpg</a:t>
            </a:r>
          </a:p>
        </p:txBody>
      </p:sp>
      <p:sp>
        <p:nvSpPr>
          <p:cNvPr id="13" name="Obdélník 12">
            <a:hlinkClick r:id="rId3" action="ppaction://hlinkpres?slideindex=6&amp;slidetitle=MALVICE"/>
          </p:cNvPr>
          <p:cNvSpPr/>
          <p:nvPr/>
        </p:nvSpPr>
        <p:spPr>
          <a:xfrm>
            <a:off x="694803" y="5543658"/>
            <a:ext cx="747759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http://upload.wikimedia.org/wikipedia/commons/thumb/2/20/Cleaned-Illustration_Malus_domestica.jpg/258px-Cleaned-Illustration_Malus_domestica.jpg</a:t>
            </a:r>
          </a:p>
        </p:txBody>
      </p:sp>
      <p:sp>
        <p:nvSpPr>
          <p:cNvPr id="14" name="Obdélník 13">
            <a:hlinkClick r:id="rId3" action="ppaction://hlinkpres?slideindex=6&amp;slidetitle=MALVICE"/>
          </p:cNvPr>
          <p:cNvSpPr/>
          <p:nvPr/>
        </p:nvSpPr>
        <p:spPr>
          <a:xfrm>
            <a:off x="796096" y="4866549"/>
            <a:ext cx="834790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http://img.geocaching.com/cache/large/6e234a77-2812-4bc1-bbaa-89507c3a65d2.jpg</a:t>
            </a:r>
          </a:p>
        </p:txBody>
      </p:sp>
      <p:sp>
        <p:nvSpPr>
          <p:cNvPr id="15" name="Obdélník 14">
            <a:hlinkClick r:id="rId4" action="ppaction://hlinkpres?slideindex=7&amp;slidetitle=BOBULE"/>
          </p:cNvPr>
          <p:cNvSpPr/>
          <p:nvPr/>
        </p:nvSpPr>
        <p:spPr>
          <a:xfrm>
            <a:off x="655706" y="6055440"/>
            <a:ext cx="8164765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http://www.brumlik.estranky.cz/img/picture/117/jahodaa.jpg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hlinkClick r:id="rId2" action="ppaction://hlinkpres?slideindex=7&amp;slidetitle=BOBULE"/>
          </p:cNvPr>
          <p:cNvSpPr/>
          <p:nvPr/>
        </p:nvSpPr>
        <p:spPr>
          <a:xfrm>
            <a:off x="598504" y="404664"/>
            <a:ext cx="76328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http://4.bp.blogspot.com/-lyETl_MGO0Y/UUi-JtNOWKI/AAAAAAAAAYk/ROqgQfvxq8s/s1600/himbeere_blog_wizuarion.jpg</a:t>
            </a:r>
          </a:p>
        </p:txBody>
      </p:sp>
      <p:sp>
        <p:nvSpPr>
          <p:cNvPr id="2" name="Obdélník 1"/>
          <p:cNvSpPr/>
          <p:nvPr/>
        </p:nvSpPr>
        <p:spPr>
          <a:xfrm>
            <a:off x="598504" y="911871"/>
            <a:ext cx="777686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http://www.dieta-a-prodluzovani-vlasu.estranky.cz/img/picture/10/973blueberries.jpg</a:t>
            </a:r>
          </a:p>
        </p:txBody>
      </p:sp>
      <p:sp>
        <p:nvSpPr>
          <p:cNvPr id="3" name="Obdélník 2"/>
          <p:cNvSpPr/>
          <p:nvPr/>
        </p:nvSpPr>
        <p:spPr>
          <a:xfrm>
            <a:off x="618494" y="1219648"/>
            <a:ext cx="777686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http://files.herbar.webnode.cz/system_preview_detail_200000009-08313092ad/angrest.jpg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630612" y="1578753"/>
            <a:ext cx="7461089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http://slnieckova.sk/images/vinna-reva-1181_jpg_290x600_q85.jpg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693886" y="1902924"/>
            <a:ext cx="773178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http://upload.wikimedia.org/wikipedia/commons/thumb/1/14/Smorodina-vetka.jpg/250px-Smorodina-vetka.jpg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672204" y="2400820"/>
            <a:ext cx="58864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http://upload.wikimedia.org/wikipedia/commons/thumb/0/05/Ribes_nigrum_a1.JPG/220px-Ribes_nigrum_a1.JPG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611560" y="2959197"/>
            <a:ext cx="79208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http://upload.wikimedia.org/wikipedia/commons/thumb/e/ef/Witte_bessen_(Ribes_rubrum).jpg/220px-Witte_bessen_(Ribes_rubrum).jpg</a:t>
            </a:r>
          </a:p>
        </p:txBody>
      </p:sp>
      <p:sp>
        <p:nvSpPr>
          <p:cNvPr id="9" name="Obdélník 8"/>
          <p:cNvSpPr/>
          <p:nvPr/>
        </p:nvSpPr>
        <p:spPr>
          <a:xfrm>
            <a:off x="611559" y="3491091"/>
            <a:ext cx="7344815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http://files.poradceprovyzivu.webnode.cz/200000015-1506016561/ovoce2.jpg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18494" y="3837038"/>
            <a:ext cx="733788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http://wiki.rvp.cz/@api/deki/files/3775/=Zelenina.jpg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55782" y="4144815"/>
            <a:ext cx="787665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http://www.receptyonline.cz/data/pics/encyklopedie-zeleniny/korenova_petrzel.jpg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672205" y="4452592"/>
            <a:ext cx="792088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http://abecedazahrady.dama.cz/getfile.aspx?id_file=8475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672204" y="4760369"/>
            <a:ext cx="7428187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http://www.nasevyziva.cz/img_data_arch/1/1296128544cla_kren_selsky1.jpg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72205" y="5071055"/>
            <a:ext cx="792088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http://upload.wikimedia.org/wikipedia/commons/thumb/1/1b/Onions.jpg/258px-Onions.jpg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672205" y="5378832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/>
              <a:t>http://www.ordinace.cz/img/articles/16b9/13501.jpg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693886" y="5695283"/>
            <a:ext cx="8126585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http://www.nasevyziva.cz/img_data_arch/1/1285523508cla_porek.jpg</a:t>
            </a:r>
          </a:p>
        </p:txBody>
      </p:sp>
      <p:sp>
        <p:nvSpPr>
          <p:cNvPr id="17" name="Obdélník 16">
            <a:hlinkClick r:id="rId3" action="ppaction://hlinkpres?slideindex=13&amp;slidetitle= CIBULOVÁ"/>
          </p:cNvPr>
          <p:cNvSpPr/>
          <p:nvPr/>
        </p:nvSpPr>
        <p:spPr>
          <a:xfrm>
            <a:off x="672205" y="6041366"/>
            <a:ext cx="787971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http://upload.wikimedia.org/wikipedia/commons/thumb/f/f7/Allium_schoenoprasum(01).jpg/258px-Allium_schoenoprasum(01).jpg</a:t>
            </a:r>
          </a:p>
        </p:txBody>
      </p:sp>
    </p:spTree>
    <p:extLst>
      <p:ext uri="{BB962C8B-B14F-4D97-AF65-F5344CB8AC3E}">
        <p14:creationId xmlns:p14="http://schemas.microsoft.com/office/powerpoint/2010/main" val="3743405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88879" y="188640"/>
            <a:ext cx="655272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http://upload.wikimedia.org/wikipedia/commons/thumb/7/74/Fruit3.JPG/258px-Fruit3.JPG</a:t>
            </a:r>
          </a:p>
        </p:txBody>
      </p:sp>
      <p:sp>
        <p:nvSpPr>
          <p:cNvPr id="5" name="Obdélník 4">
            <a:hlinkClick r:id="rId2" action="ppaction://hlinkpres?slideindex=15&amp;slidetitle=PLODOVÁ"/>
          </p:cNvPr>
          <p:cNvSpPr/>
          <p:nvPr/>
        </p:nvSpPr>
        <p:spPr>
          <a:xfrm>
            <a:off x="601933" y="711860"/>
            <a:ext cx="7261547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http://upload.wikimedia.org/wikipedia/commons/thumb/9/96/ARS_cucumber.jpg/258px-ARS_cucumber.jpg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605361" y="1365170"/>
            <a:ext cx="763284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http://osivo-semena.cz/img/cms/plod1.jpg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662681" y="1662587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/>
              <a:t>http://dobrasemena.cz/images/clanky/67_0.jpg</a:t>
            </a:r>
          </a:p>
        </p:txBody>
      </p:sp>
      <p:sp>
        <p:nvSpPr>
          <p:cNvPr id="9" name="Obdélník 8">
            <a:hlinkClick r:id="rId3" action="ppaction://hlinkpres?slideindex=16&amp;slidetitle= LISTOVÁ"/>
          </p:cNvPr>
          <p:cNvSpPr/>
          <p:nvPr/>
        </p:nvSpPr>
        <p:spPr>
          <a:xfrm>
            <a:off x="601933" y="2004999"/>
            <a:ext cx="675749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http://upload.wikimedia.org/wikipedia/commons/thumb/c/c8/Lactuca_sativa-whole_plant_top.JPG/220px-Lactuca_sativa-whole_plant_top.JPG</a:t>
            </a:r>
          </a:p>
        </p:txBody>
      </p:sp>
      <p:sp>
        <p:nvSpPr>
          <p:cNvPr id="10" name="Obdélník 9">
            <a:hlinkClick r:id="rId3" action="ppaction://hlinkpres?slideindex=16&amp;slidetitle= LISTOVÁ"/>
          </p:cNvPr>
          <p:cNvSpPr/>
          <p:nvPr/>
        </p:nvSpPr>
        <p:spPr>
          <a:xfrm>
            <a:off x="627962" y="2543974"/>
            <a:ext cx="726154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http://upload.wikimedia.org/wikipedia/commons/thumb/0/01/%C4%8C%C3%ADnsk%C3%A9_zel%C3%AD.jpg/200px-%C4%8C%C3%ADnsk%C3%A9_zel%C3%AD.jpg</a:t>
            </a:r>
          </a:p>
        </p:txBody>
      </p:sp>
      <p:sp>
        <p:nvSpPr>
          <p:cNvPr id="11" name="Obdélník 10">
            <a:hlinkClick r:id="rId3" action="ppaction://hlinkpres?slideindex=16&amp;slidetitle= LISTOVÁ"/>
          </p:cNvPr>
          <p:cNvSpPr/>
          <p:nvPr/>
        </p:nvSpPr>
        <p:spPr>
          <a:xfrm>
            <a:off x="686976" y="3102340"/>
            <a:ext cx="719524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http://upload.wikimedia.org/wikipedia/commons/thumb/3/37/Spinacia_oleracea_Spinazie_bloeiend.jpg/200px-Spinacia_oleracea_Spinazie_bloeiend.jpg</a:t>
            </a:r>
          </a:p>
        </p:txBody>
      </p:sp>
      <p:sp>
        <p:nvSpPr>
          <p:cNvPr id="12" name="Obdélník 11">
            <a:hlinkClick r:id="rId4" action="ppaction://hlinkpres?slideindex=16&amp;slidetitle=            LISTOVÁ"/>
          </p:cNvPr>
          <p:cNvSpPr/>
          <p:nvPr/>
        </p:nvSpPr>
        <p:spPr>
          <a:xfrm>
            <a:off x="692596" y="3625560"/>
            <a:ext cx="708022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http://upload.wikimedia.org/wikipedia/commons/thumb/0/01/%C4%8C%C3%ADnsk%C3%A9_zel%C3%AD.jpg/200px-%C4%8C%C3%ADnsk%C3%A9_zel%C3%AD.jpg</a:t>
            </a:r>
          </a:p>
        </p:txBody>
      </p:sp>
    </p:spTree>
    <p:extLst>
      <p:ext uri="{BB962C8B-B14F-4D97-AF65-F5344CB8AC3E}">
        <p14:creationId xmlns:p14="http://schemas.microsoft.com/office/powerpoint/2010/main" val="594871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881</TotalTime>
  <Words>244</Words>
  <Application>Microsoft Office PowerPoint</Application>
  <PresentationFormat>Předvádění na obrazovce (4:3)</PresentationFormat>
  <Paragraphs>87</Paragraphs>
  <Slides>22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4" baseType="lpstr">
      <vt:lpstr>Aerodynamika</vt:lpstr>
      <vt:lpstr>Prezentace</vt:lpstr>
      <vt:lpstr>Prezentace aplikace PowerPoint</vt:lpstr>
      <vt:lpstr>Prezentace aplikace PowerPoint</vt:lpstr>
      <vt:lpstr>Prezentace aplikace PowerPoint</vt:lpstr>
      <vt:lpstr>OVOCE   PECKOVICE</vt:lpstr>
      <vt:lpstr>Prezentace aplikace PowerPoint</vt:lpstr>
      <vt:lpstr>MALVICE </vt:lpstr>
      <vt:lpstr>BOBULE</vt:lpstr>
      <vt:lpstr>Prezentace aplikace PowerPoint</vt:lpstr>
      <vt:lpstr>Prezentace aplikace PowerPoint</vt:lpstr>
      <vt:lpstr>1.Podívej se 1 min na obrázek, najdi na něm jen ovoce         a vypiš je. 2.Které z nich se nepěstuje u nás?  </vt:lpstr>
      <vt:lpstr>ZELENINA</vt:lpstr>
      <vt:lpstr>Prezentace aplikace PowerPoint</vt:lpstr>
      <vt:lpstr>CIBULOVÁ </vt:lpstr>
      <vt:lpstr>KOŠŤÁLOVÁ </vt:lpstr>
      <vt:lpstr>PLODOVÁ </vt:lpstr>
      <vt:lpstr>            LISTOVÁ </vt:lpstr>
      <vt:lpstr>Umíš zařadit jednotlivé druhy zeleniny?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ZELENINA</dc:title>
  <dc:creator>Polanská Marie</dc:creator>
  <cp:lastModifiedBy>Ucebna 102</cp:lastModifiedBy>
  <cp:revision>102</cp:revision>
  <dcterms:created xsi:type="dcterms:W3CDTF">2012-04-09T13:41:04Z</dcterms:created>
  <dcterms:modified xsi:type="dcterms:W3CDTF">2013-05-16T16:36:01Z</dcterms:modified>
</cp:coreProperties>
</file>