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3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416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DDFB96-67AA-4F2C-A3F2-951E6F20A909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2667112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EA8A7175-F341-44B8-80F3-C7285881874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382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591A83B-72CE-41C1-BC69-57E7F03E612F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567001" y="5897157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Nadpis 28"/>
          <p:cNvSpPr txBox="1">
            <a:spLocks noGrp="1"/>
          </p:cNvSpPr>
          <p:nvPr>
            <p:ph type="ctrTitle"/>
          </p:nvPr>
        </p:nvSpPr>
        <p:spPr>
          <a:xfrm>
            <a:off x="420121" y="5349962"/>
            <a:ext cx="9324722" cy="1347478"/>
          </a:xfrm>
        </p:spPr>
        <p:txBody>
          <a:bodyPr anchor="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4" name="Podnadpis 8"/>
          <p:cNvSpPr txBox="1">
            <a:spLocks noGrp="1"/>
          </p:cNvSpPr>
          <p:nvPr>
            <p:ph type="subTitle" idx="1"/>
          </p:nvPr>
        </p:nvSpPr>
        <p:spPr>
          <a:xfrm>
            <a:off x="420121" y="4283643"/>
            <a:ext cx="9324722" cy="1007997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600">
                <a:solidFill>
                  <a:srgbClr val="443329"/>
                </a:solidFill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5" name="Zástupný symbol pro datum 15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1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14"/>
          <p:cNvSpPr txBox="1">
            <a:spLocks noGrp="1"/>
          </p:cNvSpPr>
          <p:nvPr>
            <p:ph type="sldNum" sz="quarter" idx="8"/>
          </p:nvPr>
        </p:nvSpPr>
        <p:spPr>
          <a:xfrm>
            <a:off x="9072722" y="7136279"/>
            <a:ext cx="836639" cy="272162"/>
          </a:xfrm>
        </p:spPr>
        <p:txBody>
          <a:bodyPr/>
          <a:lstStyle>
            <a:lvl1pPr>
              <a:defRPr/>
            </a:lvl1pPr>
          </a:lstStyle>
          <a:p>
            <a:pPr lvl="0"/>
            <a:fld id="{267872BE-143E-4A1E-A5B0-33A650F13D3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487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6"/>
          <p:cNvSpPr txBox="1">
            <a:spLocks noGrp="1"/>
          </p:cNvSpPr>
          <p:nvPr>
            <p:ph type="title" idx="4294967295"/>
          </p:nvPr>
        </p:nvSpPr>
        <p:spPr>
          <a:xfrm>
            <a:off x="335877" y="1713238"/>
            <a:ext cx="9576721" cy="4988884"/>
          </a:xfrm>
        </p:spPr>
        <p:txBody>
          <a:bodyPr anchor="t"/>
          <a:lstStyle>
            <a:lvl1pPr marL="378003" indent="-378003">
              <a:spcBef>
                <a:spcPts val="800"/>
              </a:spcBef>
              <a:buClr>
                <a:srgbClr val="F0A22E"/>
              </a:buClr>
              <a:buSzPct val="70000"/>
              <a:buFont typeface="Wingdings 2"/>
              <a:buChar char=""/>
              <a:defRPr sz="35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2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18"/>
          <p:cNvSpPr txBox="1">
            <a:spLocks noGrp="1"/>
          </p:cNvSpPr>
          <p:nvPr>
            <p:ph type="ftr" sz="quarter" idx="9"/>
          </p:nvPr>
        </p:nvSpPr>
        <p:spPr>
          <a:xfrm>
            <a:off x="3948123" y="83877"/>
            <a:ext cx="3192115" cy="318604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15"/>
          <p:cNvSpPr txBox="1">
            <a:spLocks noGrp="1"/>
          </p:cNvSpPr>
          <p:nvPr>
            <p:ph type="sldNum" sz="quarter" idx="8"/>
          </p:nvPr>
        </p:nvSpPr>
        <p:spPr>
          <a:xfrm>
            <a:off x="9072722" y="7136279"/>
            <a:ext cx="836639" cy="272162"/>
          </a:xfrm>
        </p:spPr>
        <p:txBody>
          <a:bodyPr/>
          <a:lstStyle>
            <a:lvl1pPr>
              <a:defRPr/>
            </a:lvl1pPr>
          </a:lstStyle>
          <a:p>
            <a:pPr lvl="0"/>
            <a:fld id="{AFFA8C36-7E9F-425E-9FE4-69E3AE971C6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185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567001" y="3797274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text 5"/>
          <p:cNvSpPr txBox="1">
            <a:spLocks noGrp="1"/>
          </p:cNvSpPr>
          <p:nvPr>
            <p:ph type="body" idx="1"/>
          </p:nvPr>
        </p:nvSpPr>
        <p:spPr>
          <a:xfrm>
            <a:off x="420121" y="1847883"/>
            <a:ext cx="9324722" cy="1343884"/>
          </a:xfrm>
        </p:spPr>
        <p:txBody>
          <a:bodyPr anchor="b"/>
          <a:lstStyle>
            <a:lvl1pPr marL="0" indent="0" algn="r">
              <a:spcBef>
                <a:spcPts val="500"/>
              </a:spcBef>
              <a:buNone/>
              <a:defRPr sz="2200">
                <a:solidFill>
                  <a:srgbClr val="DDD2B1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18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10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1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9890EA-E726-4538-9B34-4B78609547B8}" type="slidenum">
              <a:t>‹#›</a:t>
            </a:fld>
            <a:endParaRPr lang="cs-CZ"/>
          </a:p>
        </p:txBody>
      </p:sp>
      <p:sp>
        <p:nvSpPr>
          <p:cNvPr id="7" name="Nadpis 7"/>
          <p:cNvSpPr txBox="1">
            <a:spLocks noGrp="1"/>
          </p:cNvSpPr>
          <p:nvPr>
            <p:ph type="title"/>
          </p:nvPr>
        </p:nvSpPr>
        <p:spPr>
          <a:xfrm>
            <a:off x="199083" y="3248634"/>
            <a:ext cx="9576721" cy="1306083"/>
          </a:xfrm>
        </p:spPr>
        <p:txBody>
          <a:bodyPr anchor="t"/>
          <a:lstStyle>
            <a:lvl1pPr algn="r">
              <a:defRPr>
                <a:solidFill>
                  <a:srgbClr val="FBEEC9"/>
                </a:solidFill>
              </a:defRPr>
            </a:lvl1pPr>
          </a:lstStyle>
          <a:p>
            <a:pPr lvl="0"/>
            <a:r>
              <a:rPr lang="cs-CZ"/>
              <a:t>Kliknutím lze upravit styl.</a:t>
            </a:r>
          </a:p>
        </p:txBody>
      </p:sp>
    </p:spTree>
    <p:extLst>
      <p:ext uri="{BB962C8B-B14F-4D97-AF65-F5344CB8AC3E}">
        <p14:creationId xmlns:p14="http://schemas.microsoft.com/office/powerpoint/2010/main" val="3068177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9"/>
          <p:cNvSpPr txBox="1">
            <a:spLocks noGrp="1"/>
          </p:cNvSpPr>
          <p:nvPr>
            <p:ph type="title"/>
          </p:nvPr>
        </p:nvSpPr>
        <p:spPr>
          <a:xfrm>
            <a:off x="332640" y="503998"/>
            <a:ext cx="9576721" cy="92735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13"/>
          <p:cNvSpPr txBox="1">
            <a:spLocks noGrp="1"/>
          </p:cNvSpPr>
          <p:nvPr>
            <p:ph type="title" idx="4294967295"/>
          </p:nvPr>
        </p:nvSpPr>
        <p:spPr>
          <a:xfrm>
            <a:off x="335877" y="1763996"/>
            <a:ext cx="4620243" cy="5207764"/>
          </a:xfrm>
        </p:spPr>
        <p:txBody>
          <a:bodyPr anchor="t"/>
          <a:lstStyle>
            <a:lvl1pPr marL="378003" indent="-378003">
              <a:spcBef>
                <a:spcPts val="700"/>
              </a:spcBef>
              <a:buClr>
                <a:srgbClr val="F0A22E"/>
              </a:buClr>
              <a:buSzPct val="70000"/>
              <a:buFont typeface="Wingdings 2"/>
              <a:buChar char=""/>
              <a:defRPr sz="31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12"/>
          <p:cNvSpPr txBox="1">
            <a:spLocks noGrp="1"/>
          </p:cNvSpPr>
          <p:nvPr>
            <p:ph type="title" idx="4294967295"/>
          </p:nvPr>
        </p:nvSpPr>
        <p:spPr>
          <a:xfrm>
            <a:off x="5124242" y="1763996"/>
            <a:ext cx="4788356" cy="5207764"/>
          </a:xfrm>
        </p:spPr>
        <p:txBody>
          <a:bodyPr anchor="t"/>
          <a:lstStyle>
            <a:lvl1pPr marL="378003" indent="-378003">
              <a:spcBef>
                <a:spcPts val="700"/>
              </a:spcBef>
              <a:buClr>
                <a:srgbClr val="F0A22E"/>
              </a:buClr>
              <a:buSzPct val="70000"/>
              <a:buFont typeface="Wingdings 2"/>
              <a:buChar char=""/>
              <a:defRPr sz="31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20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9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30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18AD38-6682-4157-AB01-006B66FCCE2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20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8"/>
          <p:cNvSpPr txBox="1">
            <a:spLocks noGrp="1"/>
          </p:cNvSpPr>
          <p:nvPr>
            <p:ph type="title"/>
          </p:nvPr>
        </p:nvSpPr>
        <p:spPr>
          <a:xfrm>
            <a:off x="335877" y="5963762"/>
            <a:ext cx="9492477" cy="97307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12"/>
          <p:cNvSpPr txBox="1">
            <a:spLocks noGrp="1"/>
          </p:cNvSpPr>
          <p:nvPr>
            <p:ph type="body" idx="1"/>
          </p:nvPr>
        </p:nvSpPr>
        <p:spPr>
          <a:xfrm>
            <a:off x="310319" y="735122"/>
            <a:ext cx="4730035" cy="705240"/>
          </a:xfrm>
        </p:spPr>
        <p:txBody>
          <a:bodyPr anchor="ctr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B0761F"/>
                </a:solidFill>
                <a:latin typeface="Franklin Gothic Medium"/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text 24"/>
          <p:cNvSpPr txBox="1">
            <a:spLocks noGrp="1"/>
          </p:cNvSpPr>
          <p:nvPr>
            <p:ph type="body" idx="3"/>
          </p:nvPr>
        </p:nvSpPr>
        <p:spPr>
          <a:xfrm>
            <a:off x="5120640" y="735122"/>
            <a:ext cx="4731837" cy="705240"/>
          </a:xfrm>
        </p:spPr>
        <p:txBody>
          <a:bodyPr anchor="ctr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B0761F"/>
                </a:solidFill>
                <a:latin typeface="Franklin Gothic Medium"/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310319" y="1450796"/>
            <a:ext cx="4730035" cy="4345201"/>
          </a:xfrm>
        </p:spPr>
        <p:txBody>
          <a:bodyPr anchor="t"/>
          <a:lstStyle>
            <a:lvl1pPr marL="378003" indent="-378003">
              <a:spcBef>
                <a:spcPts val="600"/>
              </a:spcBef>
              <a:buClr>
                <a:srgbClr val="F0A22E"/>
              </a:buClr>
              <a:buSzPct val="70000"/>
              <a:buFont typeface="Wingdings 2"/>
              <a:buChar char=""/>
              <a:defRPr sz="26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6" name="Zástupný symbol pro obsah 27"/>
          <p:cNvSpPr txBox="1">
            <a:spLocks noGrp="1"/>
          </p:cNvSpPr>
          <p:nvPr>
            <p:ph type="title" idx="4294967295"/>
          </p:nvPr>
        </p:nvSpPr>
        <p:spPr>
          <a:xfrm>
            <a:off x="5124955" y="1450796"/>
            <a:ext cx="4727877" cy="4345201"/>
          </a:xfrm>
        </p:spPr>
        <p:txBody>
          <a:bodyPr anchor="t"/>
          <a:lstStyle>
            <a:lvl1pPr marL="378003" indent="-378003">
              <a:spcBef>
                <a:spcPts val="600"/>
              </a:spcBef>
              <a:buClr>
                <a:srgbClr val="F0A22E"/>
              </a:buClr>
              <a:buSzPct val="70000"/>
              <a:buFont typeface="Wingdings 2"/>
              <a:buChar char=""/>
              <a:defRPr sz="26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9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6"/>
          <p:cNvSpPr txBox="1">
            <a:spLocks noGrp="1"/>
          </p:cNvSpPr>
          <p:nvPr>
            <p:ph type="sldNum" sz="quarter" idx="8"/>
          </p:nvPr>
        </p:nvSpPr>
        <p:spPr>
          <a:xfrm>
            <a:off x="9072722" y="7139516"/>
            <a:ext cx="839876" cy="272162"/>
          </a:xfrm>
        </p:spPr>
        <p:txBody>
          <a:bodyPr/>
          <a:lstStyle>
            <a:lvl1pPr>
              <a:defRPr/>
            </a:lvl1pPr>
          </a:lstStyle>
          <a:p>
            <a:pPr lvl="0"/>
            <a:fld id="{4933221E-9061-462E-8493-BCF10A1C9661}" type="slidenum">
              <a:t>‹#›</a:t>
            </a:fld>
            <a:endParaRPr lang="cs-CZ"/>
          </a:p>
        </p:txBody>
      </p:sp>
      <p:sp>
        <p:nvSpPr>
          <p:cNvPr id="10" name="Přímá spojnice 10"/>
          <p:cNvSpPr/>
          <p:nvPr/>
        </p:nvSpPr>
        <p:spPr>
          <a:xfrm>
            <a:off x="567001" y="6635883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614542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9"/>
          <p:cNvSpPr txBox="1">
            <a:spLocks noGrp="1"/>
          </p:cNvSpPr>
          <p:nvPr>
            <p:ph type="title"/>
          </p:nvPr>
        </p:nvSpPr>
        <p:spPr>
          <a:xfrm>
            <a:off x="332640" y="503998"/>
            <a:ext cx="9576721" cy="927357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1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20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B20273-99EC-4587-8FE8-545F51972DC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34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8ED15A-0D81-4250-90D1-B2E0E977A398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8" y="301322"/>
            <a:ext cx="9072000" cy="1261798"/>
          </a:xfrm>
        </p:spPr>
        <p:txBody>
          <a:bodyPr lIns="0" tIns="0" rIns="0" bIns="0" anchorCtr="1"/>
          <a:lstStyle>
            <a:lvl1pPr algn="ctr" hangingPunct="0">
              <a:defRPr sz="4400"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8" y="1768678"/>
            <a:ext cx="9072000" cy="4988884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84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7"/>
          <p:cNvSpPr/>
          <p:nvPr/>
        </p:nvSpPr>
        <p:spPr>
          <a:xfrm>
            <a:off x="567001" y="6447598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Nadpis 11"/>
          <p:cNvSpPr txBox="1">
            <a:spLocks noGrp="1"/>
          </p:cNvSpPr>
          <p:nvPr>
            <p:ph type="title"/>
          </p:nvPr>
        </p:nvSpPr>
        <p:spPr>
          <a:xfrm>
            <a:off x="503998" y="6047640"/>
            <a:ext cx="9324722" cy="573840"/>
          </a:xfrm>
        </p:spPr>
        <p:txBody>
          <a:bodyPr/>
          <a:lstStyle>
            <a:lvl1pPr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4" name="Zástupný symbol pro text 25"/>
          <p:cNvSpPr txBox="1">
            <a:spLocks noGrp="1"/>
          </p:cNvSpPr>
          <p:nvPr>
            <p:ph type="body" idx="2"/>
          </p:nvPr>
        </p:nvSpPr>
        <p:spPr>
          <a:xfrm>
            <a:off x="503998" y="672120"/>
            <a:ext cx="3316318" cy="5291641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obsah 13"/>
          <p:cNvSpPr txBox="1">
            <a:spLocks noGrp="1"/>
          </p:cNvSpPr>
          <p:nvPr>
            <p:ph type="title" idx="4294967295"/>
          </p:nvPr>
        </p:nvSpPr>
        <p:spPr>
          <a:xfrm>
            <a:off x="3941283" y="672120"/>
            <a:ext cx="5887437" cy="5291641"/>
          </a:xfrm>
        </p:spPr>
        <p:txBody>
          <a:bodyPr anchor="t"/>
          <a:lstStyle>
            <a:lvl1pPr marL="378003" indent="-378003">
              <a:spcBef>
                <a:spcPts val="800"/>
              </a:spcBef>
              <a:buClr>
                <a:srgbClr val="F0A22E"/>
              </a:buClr>
              <a:buSzPct val="70000"/>
              <a:buFont typeface="Wingdings 2"/>
              <a:buChar char=""/>
              <a:defRPr sz="35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6" name="Zástupný symbol pro datum 2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zápatí 28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A135B7-AFB8-42E2-9138-503B78CB291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861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2"/>
          <p:cNvSpPr txBox="1">
            <a:spLocks noGrp="1"/>
          </p:cNvSpPr>
          <p:nvPr>
            <p:ph type="title"/>
          </p:nvPr>
        </p:nvSpPr>
        <p:spPr>
          <a:xfrm>
            <a:off x="3864236" y="679682"/>
            <a:ext cx="5544363" cy="4032001"/>
          </a:xfrm>
          <a:solidFill>
            <a:srgbClr val="FFFFFF"/>
          </a:solidFill>
          <a:ln w="6483">
            <a:solidFill>
              <a:srgbClr val="F0A22E"/>
            </a:solidFill>
            <a:prstDash val="solid"/>
          </a:ln>
        </p:spPr>
        <p:txBody>
          <a:bodyPr anchor="t"/>
          <a:lstStyle>
            <a:lvl1pPr>
              <a:spcBef>
                <a:spcPts val="800"/>
              </a:spcBef>
              <a:defRPr sz="3500">
                <a:latin typeface="Franklin Gothic Book" pitchFamily="18"/>
              </a:defRPr>
            </a:lvl1pPr>
          </a:lstStyle>
          <a:p>
            <a:pPr lvl="0"/>
            <a:r>
              <a:rPr lang="cs-CZ"/>
              <a:t>Kliknutím na ikonu přidáte obrázek.</a:t>
            </a:r>
          </a:p>
        </p:txBody>
      </p:sp>
      <p:sp>
        <p:nvSpPr>
          <p:cNvPr id="3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30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BE9CB0-9822-4443-ACAE-1B4F1A6BA5E8}" type="slidenum">
              <a:t>‹#›</a:t>
            </a:fld>
            <a:endParaRPr lang="cs-CZ"/>
          </a:p>
        </p:txBody>
      </p:sp>
      <p:sp>
        <p:nvSpPr>
          <p:cNvPr id="6" name="Nadpis 16"/>
          <p:cNvSpPr txBox="1">
            <a:spLocks noGrp="1"/>
          </p:cNvSpPr>
          <p:nvPr>
            <p:ph type="title" idx="4294967295"/>
          </p:nvPr>
        </p:nvSpPr>
        <p:spPr>
          <a:xfrm>
            <a:off x="420121" y="5504761"/>
            <a:ext cx="6468474" cy="575642"/>
          </a:xfrm>
        </p:spPr>
        <p:txBody>
          <a:bodyPr/>
          <a:lstStyle>
            <a:lvl1pPr>
              <a:defRPr sz="22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7" name="Zástupný symbol pro text 25"/>
          <p:cNvSpPr txBox="1">
            <a:spLocks noGrp="1"/>
          </p:cNvSpPr>
          <p:nvPr>
            <p:ph type="body" idx="2"/>
          </p:nvPr>
        </p:nvSpPr>
        <p:spPr>
          <a:xfrm>
            <a:off x="420121" y="6099477"/>
            <a:ext cx="6468474" cy="847081"/>
          </a:xfrm>
        </p:spPr>
        <p:txBody>
          <a:bodyPr lIns="120956" tIns="0"/>
          <a:lstStyle>
            <a:lvl1pPr marL="0" indent="0">
              <a:spcBef>
                <a:spcPts val="400"/>
              </a:spcBef>
              <a:buNone/>
              <a:defRPr sz="15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1420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0D9143-977F-4E85-9924-1804EFF7E79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064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560359" y="605515"/>
            <a:ext cx="2015995" cy="6450122"/>
          </a:xfrm>
        </p:spPr>
        <p:txBody>
          <a:bodyPr vert="eaVert" anchor="t" anchorCtr="1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998" y="605515"/>
            <a:ext cx="6888595" cy="6450122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DB43BF-B48F-43E2-88BC-36983157105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745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římá spojnice 6"/>
          <p:cNvSpPr/>
          <p:nvPr/>
        </p:nvSpPr>
        <p:spPr>
          <a:xfrm>
            <a:off x="567001" y="1158480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text 7"/>
          <p:cNvSpPr txBox="1">
            <a:spLocks noGrp="1"/>
          </p:cNvSpPr>
          <p:nvPr>
            <p:ph type="body" idx="1"/>
          </p:nvPr>
        </p:nvSpPr>
        <p:spPr>
          <a:xfrm>
            <a:off x="335877" y="1713238"/>
            <a:ext cx="9576721" cy="4988884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10"/>
          <p:cNvSpPr txBox="1">
            <a:spLocks noGrp="1"/>
          </p:cNvSpPr>
          <p:nvPr>
            <p:ph type="dt" sz="half" idx="2"/>
          </p:nvPr>
        </p:nvSpPr>
        <p:spPr>
          <a:xfrm>
            <a:off x="7140604" y="83877"/>
            <a:ext cx="2772003" cy="318604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27"/>
          <p:cNvSpPr txBox="1">
            <a:spLocks noGrp="1"/>
          </p:cNvSpPr>
          <p:nvPr>
            <p:ph type="ftr" sz="quarter" idx="3"/>
          </p:nvPr>
        </p:nvSpPr>
        <p:spPr>
          <a:xfrm>
            <a:off x="3444124" y="83877"/>
            <a:ext cx="3696123" cy="318604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4"/>
          <p:cNvSpPr txBox="1">
            <a:spLocks noGrp="1"/>
          </p:cNvSpPr>
          <p:nvPr>
            <p:ph type="sldNum" sz="quarter" idx="4"/>
          </p:nvPr>
        </p:nvSpPr>
        <p:spPr>
          <a:xfrm>
            <a:off x="9072722" y="7139516"/>
            <a:ext cx="839876" cy="269638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t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300" b="0" i="0" u="none" strike="noStrike" kern="1200" cap="none" spc="0" baseline="0">
                <a:solidFill>
                  <a:srgbClr val="D38E27"/>
                </a:solidFill>
                <a:uFillTx/>
                <a:latin typeface="Franklin Gothic Book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0A24778F-5C29-44ED-8160-27937D9A62F7}" type="slidenum">
              <a:t>‹#›</a:t>
            </a:fld>
            <a:endParaRPr lang="cs-CZ"/>
          </a:p>
        </p:txBody>
      </p:sp>
      <p:sp>
        <p:nvSpPr>
          <p:cNvPr id="7" name="Zástupný symbol pro nadpis 9"/>
          <p:cNvSpPr txBox="1">
            <a:spLocks noGrp="1"/>
          </p:cNvSpPr>
          <p:nvPr>
            <p:ph type="title"/>
          </p:nvPr>
        </p:nvSpPr>
        <p:spPr>
          <a:xfrm>
            <a:off x="335877" y="503998"/>
            <a:ext cx="9576721" cy="924120"/>
          </a:xfrm>
          <a:prstGeom prst="rect">
            <a:avLst/>
          </a:prstGeom>
          <a:noFill/>
          <a:ln>
            <a:noFill/>
          </a:ln>
        </p:spPr>
        <p:txBody>
          <a:bodyPr vert="horz" wrap="square" lIns="100803" tIns="50401" rIns="100803" bIns="50401" anchor="ctr" anchorCtr="0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8" name="Přímá spojnice 8"/>
          <p:cNvSpPr/>
          <p:nvPr/>
        </p:nvSpPr>
        <p:spPr>
          <a:xfrm>
            <a:off x="567001" y="1158480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Přímá spojnice 11"/>
          <p:cNvSpPr/>
          <p:nvPr/>
        </p:nvSpPr>
        <p:spPr>
          <a:xfrm>
            <a:off x="567001" y="1166399"/>
            <a:ext cx="9513719" cy="252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ss"/>
              <a:gd name="f6" fmla="val 0"/>
              <a:gd name="f7" fmla="+- 0 0 0"/>
              <a:gd name="f8" fmla="abs f3"/>
              <a:gd name="f9" fmla="abs f4"/>
              <a:gd name="f10" fmla="abs f5"/>
              <a:gd name="f11" fmla="*/ f7 f0 1"/>
              <a:gd name="f12" fmla="?: f8 f3 1"/>
              <a:gd name="f13" fmla="?: f9 f4 1"/>
              <a:gd name="f14" fmla="?: f10 f5 1"/>
              <a:gd name="f15" fmla="*/ f11 1 f2"/>
              <a:gd name="f16" fmla="*/ f12 1 21600"/>
              <a:gd name="f17" fmla="*/ f13 1 21600"/>
              <a:gd name="f18" fmla="*/ 21600 f12 1"/>
              <a:gd name="f19" fmla="*/ 21600 f13 1"/>
              <a:gd name="f20" fmla="+- f15 0 f1"/>
              <a:gd name="f21" fmla="min f17 f16"/>
              <a:gd name="f22" fmla="*/ f18 1 f14"/>
              <a:gd name="f23" fmla="*/ f19 1 f14"/>
              <a:gd name="f24" fmla="val f22"/>
              <a:gd name="f25" fmla="val f23"/>
              <a:gd name="f26" fmla="*/ f6 f21 1"/>
              <a:gd name="f27" fmla="*/ f24 f21 1"/>
              <a:gd name="f28" fmla="*/ f25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">
                <a:pos x="f26" y="f26"/>
              </a:cxn>
              <a:cxn ang="f20">
                <a:pos x="f27" y="f28"/>
              </a:cxn>
            </a:cxnLst>
            <a:rect l="f26" t="f26" r="f27" b="f28"/>
            <a:pathLst>
              <a:path>
                <a:moveTo>
                  <a:pt x="f26" y="f26"/>
                </a:moveTo>
                <a:lnTo>
                  <a:pt x="f27" y="f28"/>
                </a:lnTo>
              </a:path>
            </a:pathLst>
          </a:custGeom>
          <a:noFill/>
          <a:ln w="9363">
            <a:solidFill>
              <a:srgbClr val="F0A22E">
                <a:alpha val="0"/>
              </a:srgbClr>
            </a:solidFill>
            <a:prstDash val="solid"/>
            <a:round/>
          </a:ln>
        </p:spPr>
        <p:txBody>
          <a:bodyPr vert="horz" wrap="square" lIns="100803" tIns="50401" rIns="100803" bIns="50401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000" b="0" i="0" u="none" strike="noStrike" kern="1200" cap="none" spc="0" baseline="0">
          <a:solidFill>
            <a:srgbClr val="4E3B30"/>
          </a:solidFill>
          <a:uFillTx/>
          <a:latin typeface="Franklin Gothic Medium" pitchFamily="18"/>
          <a:ea typeface="Microsoft YaHei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Clr>
          <a:srgbClr val="F0A22E"/>
        </a:buClr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4E3B3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Clr>
          <a:srgbClr val="F0A22E"/>
        </a:buClr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4E3B30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Clr>
          <a:srgbClr val="F0A22E"/>
        </a:buClr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4E3B3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Clr>
          <a:srgbClr val="F0A22E"/>
        </a:buClr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4E3B30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Clr>
          <a:srgbClr val="F0A22E"/>
        </a:buClr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4E3B3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nd03.jxs.cz/615/763/b55ee7a9ea_56347261_o2.gif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ytrazena.cz/obrazky/admin/clanek/di/dite-divka-si-cisti-zuby-kartackem.jpg" TargetMode="External"/><Relationship Id="rId2" Type="http://schemas.openxmlformats.org/officeDocument/2006/relationships/hyperlink" Target="http://old.skandinavskydum.cz/pictures/biosnidane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rizek.info/wp-content/uploads/2009/08/url.jpg" TargetMode="External"/><Relationship Id="rId2" Type="http://schemas.openxmlformats.org/officeDocument/2006/relationships/hyperlink" Target="http://3.bp.blogspot.com/-DkS9KihvlD8/Tx6W4iB3BXI/AAAAAAAAAKk/Z9iQ9CXmlHs/s1600/DSCN279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recepty.cz/system/images/9431/full.Warm-Oriental-Fruit-Compote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iles.detskepohadky.cz/200000022-4c5c04d560/tip%20a%20tap.jpg" TargetMode="External"/><Relationship Id="rId2" Type="http://schemas.openxmlformats.org/officeDocument/2006/relationships/hyperlink" Target="http://www.raj-tapet.cz/38-category/kremilek-a-vochomurk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abory.cz/admin/user/temata/l/11064834184d1dd8ec3e14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02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</a:t>
            </a:r>
            <a:r>
              <a:rPr lang="cs-CZ" smtClean="0"/>
              <a:t>o částech dne.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099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577443"/>
            <a:ext cx="9072722" cy="71064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u="sng">
                <a:solidFill>
                  <a:srgbClr val="92D050"/>
                </a:solidFill>
                <a:effectLst>
                  <a:outerShdw dist="17962" dir="2700000">
                    <a:srgbClr val="000000"/>
                  </a:outerShdw>
                </a:effectLst>
              </a:rPr>
              <a:t>Můj den.</a:t>
            </a:r>
          </a:p>
        </p:txBody>
      </p:sp>
      <p:pic>
        <p:nvPicPr>
          <p:cNvPr id="1026" name="Picture 2" descr="http://nd03.jxs.cz/615/763/b55ee7a9ea_56347261_o2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032" y="798984"/>
            <a:ext cx="3888432" cy="559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92D050"/>
                </a:solidFill>
                <a:effectLst>
                  <a:outerShdw dist="17962" dir="2700000">
                    <a:srgbClr val="000000"/>
                  </a:outerShdw>
                </a:effectLst>
              </a:rPr>
              <a:t>Ráno.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321"/>
            <a:ext cx="9072722" cy="4989597"/>
          </a:xfrm>
        </p:spPr>
        <p:txBody>
          <a:bodyPr/>
          <a:lstStyle/>
          <a:p>
            <a:pPr lvl="0"/>
            <a:r>
              <a:rPr lang="cs-CZ"/>
              <a:t>Vstávám.</a:t>
            </a:r>
          </a:p>
          <a:p>
            <a:pPr lvl="0"/>
            <a:r>
              <a:rPr lang="cs-CZ"/>
              <a:t>Umývám se.</a:t>
            </a:r>
          </a:p>
          <a:p>
            <a:pPr lvl="0"/>
            <a:r>
              <a:rPr lang="cs-CZ"/>
              <a:t>Oblékám se.</a:t>
            </a:r>
          </a:p>
          <a:p>
            <a:pPr lvl="0"/>
            <a:r>
              <a:rPr lang="cs-CZ"/>
              <a:t>Snídám.</a:t>
            </a:r>
          </a:p>
          <a:p>
            <a:pPr lvl="0"/>
            <a:r>
              <a:rPr lang="cs-CZ"/>
              <a:t>Umývám si zuby.</a:t>
            </a:r>
          </a:p>
          <a:p>
            <a:pPr lvl="0"/>
            <a:r>
              <a:rPr lang="cs-CZ"/>
              <a:t>Jdu do školy.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939997" y="3372480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939997" y="5600160"/>
            <a:ext cx="2857317" cy="159984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2" name="Picture 4" descr="http://www.chytrazena.cz/obrazky/admin/clanek/dite-divka-si-cisti-zuby-kartackem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7983" y="683493"/>
            <a:ext cx="219075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92D050"/>
                </a:solidFill>
                <a:effectLst>
                  <a:outerShdw dist="17962" dir="2700000">
                    <a:srgbClr val="000000"/>
                  </a:outerShdw>
                </a:effectLst>
              </a:rPr>
              <a:t>Dopoledne.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321"/>
            <a:ext cx="9072722" cy="4989597"/>
          </a:xfrm>
        </p:spPr>
        <p:txBody>
          <a:bodyPr/>
          <a:lstStyle/>
          <a:p>
            <a:pPr lvl="0"/>
            <a:r>
              <a:rPr lang="cs-CZ"/>
              <a:t>Jsem ve škole.</a:t>
            </a:r>
          </a:p>
          <a:p>
            <a:pPr lvl="0"/>
            <a:r>
              <a:rPr lang="cs-CZ"/>
              <a:t>Svačím.</a:t>
            </a:r>
          </a:p>
          <a:p>
            <a:pPr lvl="0"/>
            <a:r>
              <a:rPr lang="cs-CZ"/>
              <a:t>Hraju si.</a:t>
            </a:r>
          </a:p>
          <a:p>
            <a:pPr lvl="0"/>
            <a:r>
              <a:rPr lang="cs-CZ"/>
              <a:t>Dívám se na televizi.</a:t>
            </a:r>
          </a:p>
          <a:p>
            <a:pPr lvl="0"/>
            <a:r>
              <a:rPr lang="cs-CZ"/>
              <a:t>Čtu si.</a:t>
            </a:r>
          </a:p>
          <a:p>
            <a:pPr lvl="0"/>
            <a:r>
              <a:rPr lang="cs-CZ"/>
              <a:t>Pomáhám rodičům.</a:t>
            </a:r>
          </a:p>
          <a:p>
            <a:pPr lvl="0"/>
            <a:r>
              <a:rPr lang="cs-CZ"/>
              <a:t>Uklízím pokoj.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381003" y="1446836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381003" y="3420002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285777" y="5399998"/>
            <a:ext cx="2809439" cy="16282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92D050"/>
                </a:solidFill>
                <a:effectLst>
                  <a:outerShdw dist="17962" dir="2700000">
                    <a:srgbClr val="000000"/>
                  </a:outerShdw>
                </a:effectLst>
              </a:rPr>
              <a:t>Poledne.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007997" y="1800362"/>
            <a:ext cx="9072722" cy="4989597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cs-CZ"/>
              <a:t>Umyjeme si ruce.</a:t>
            </a:r>
          </a:p>
          <a:p>
            <a:pPr lvl="0">
              <a:lnSpc>
                <a:spcPct val="90000"/>
              </a:lnSpc>
            </a:pPr>
            <a:r>
              <a:rPr lang="cs-CZ"/>
              <a:t>U jídla se nehoupeme.</a:t>
            </a:r>
          </a:p>
          <a:p>
            <a:pPr lvl="0">
              <a:lnSpc>
                <a:spcPct val="90000"/>
              </a:lnSpc>
            </a:pPr>
            <a:r>
              <a:rPr lang="cs-CZ"/>
              <a:t>Příbor neolizujeme.</a:t>
            </a:r>
          </a:p>
          <a:p>
            <a:pPr lvl="0">
              <a:lnSpc>
                <a:spcPct val="90000"/>
              </a:lnSpc>
            </a:pPr>
            <a:r>
              <a:rPr lang="cs-CZ"/>
              <a:t>Nesaháme druhým do talíře.</a:t>
            </a:r>
          </a:p>
          <a:p>
            <a:pPr lvl="0">
              <a:lnSpc>
                <a:spcPct val="90000"/>
              </a:lnSpc>
            </a:pPr>
            <a:r>
              <a:rPr lang="cs-CZ"/>
              <a:t>Nemlaskáme.</a:t>
            </a:r>
          </a:p>
          <a:p>
            <a:pPr lvl="0">
              <a:lnSpc>
                <a:spcPct val="90000"/>
              </a:lnSpc>
            </a:pPr>
            <a:r>
              <a:rPr lang="cs-CZ"/>
              <a:t>Pěkně sedíme.</a:t>
            </a:r>
          </a:p>
          <a:p>
            <a:pPr lvl="0">
              <a:lnSpc>
                <a:spcPct val="90000"/>
              </a:lnSpc>
            </a:pPr>
            <a:r>
              <a:rPr lang="cs-CZ">
                <a:solidFill>
                  <a:srgbClr val="FF0000"/>
                </a:solidFill>
              </a:rPr>
              <a:t>Hlavně jíme.</a:t>
            </a:r>
          </a:p>
          <a:p>
            <a:pPr lvl="0">
              <a:lnSpc>
                <a:spcPct val="90000"/>
              </a:lnSpc>
            </a:pPr>
            <a:r>
              <a:rPr lang="cs-CZ"/>
              <a:t>Dobou chuť!</a:t>
            </a:r>
          </a:p>
        </p:txBody>
      </p:sp>
      <p:pic>
        <p:nvPicPr>
          <p:cNvPr id="3074" name="Picture 2" descr="https://encrypted-tbn1.gstatic.com/images?q=tbn:ANd9GcSB9EK16RqBPl42D2FXPxAummhCnaIZpqCtYre0eWyCkfpxVt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335" y="395461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encrypted-tbn3.gstatic.com/images?q=tbn:ANd9GcSsLPQmG2-WPNgTYybvODc8XwSrCqNBefJ4X5Ff6ONw0alSrUmzG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469" y="2991516"/>
            <a:ext cx="2817218" cy="1879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srecepty.cz/system/images/9431/full.Warm-Oriental-Fruit-Compot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683" y="5219997"/>
            <a:ext cx="3093004" cy="187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92D050"/>
                </a:solidFill>
                <a:effectLst>
                  <a:outerShdw dist="17962" dir="2700000">
                    <a:srgbClr val="000000"/>
                  </a:outerShdw>
                </a:effectLst>
              </a:rPr>
              <a:t>Odpoledne.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007997" y="1670041"/>
            <a:ext cx="9072722" cy="4989597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cs-CZ"/>
              <a:t>Jsme v družině.</a:t>
            </a:r>
          </a:p>
          <a:p>
            <a:pPr lvl="0">
              <a:lnSpc>
                <a:spcPct val="90000"/>
              </a:lnSpc>
            </a:pPr>
            <a:r>
              <a:rPr lang="cs-CZ"/>
              <a:t>Píšeme si úkoly.</a:t>
            </a:r>
          </a:p>
          <a:p>
            <a:pPr lvl="0">
              <a:lnSpc>
                <a:spcPct val="90000"/>
              </a:lnSpc>
            </a:pPr>
            <a:r>
              <a:rPr lang="cs-CZ"/>
              <a:t>Svačíme.</a:t>
            </a:r>
          </a:p>
          <a:p>
            <a:pPr lvl="0">
              <a:lnSpc>
                <a:spcPct val="90000"/>
              </a:lnSpc>
            </a:pPr>
            <a:r>
              <a:rPr lang="cs-CZ"/>
              <a:t>Proběhneme se venku.</a:t>
            </a:r>
          </a:p>
          <a:p>
            <a:pPr lvl="0">
              <a:lnSpc>
                <a:spcPct val="90000"/>
              </a:lnSpc>
            </a:pPr>
            <a:r>
              <a:rPr lang="cs-CZ"/>
              <a:t>Hrajeme si.</a:t>
            </a:r>
          </a:p>
          <a:p>
            <a:pPr lvl="0">
              <a:lnSpc>
                <a:spcPct val="90000"/>
              </a:lnSpc>
            </a:pPr>
            <a:r>
              <a:rPr lang="cs-CZ"/>
              <a:t>Pracujeme v kroužku.</a:t>
            </a:r>
          </a:p>
          <a:p>
            <a:pPr lvl="0">
              <a:lnSpc>
                <a:spcPct val="90000"/>
              </a:lnSpc>
            </a:pPr>
            <a:r>
              <a:rPr lang="cs-CZ"/>
              <a:t>Pomáháme rodičům.</a:t>
            </a:r>
          </a:p>
          <a:p>
            <a:pPr lvl="0">
              <a:lnSpc>
                <a:spcPct val="90000"/>
              </a:lnSpc>
            </a:pPr>
            <a:r>
              <a:rPr lang="cs-CZ"/>
              <a:t>Zkontrolujeme si aktovku.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894356" y="816476"/>
            <a:ext cx="2285643" cy="152351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839995" y="2652482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727679" y="4859999"/>
            <a:ext cx="2618997" cy="174276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78"/>
            <a:ext cx="9072722" cy="1262155"/>
          </a:xfrm>
        </p:spPr>
        <p:txBody>
          <a:bodyPr/>
          <a:lstStyle/>
          <a:p>
            <a:pPr lvl="0">
              <a:buNone/>
            </a:pPr>
            <a:r>
              <a:rPr lang="cs-CZ" u="sng">
                <a:solidFill>
                  <a:srgbClr val="92D050"/>
                </a:solidFill>
                <a:effectLst>
                  <a:outerShdw dist="17962" dir="2700000">
                    <a:srgbClr val="000000"/>
                  </a:outerShdw>
                </a:effectLst>
              </a:rPr>
              <a:t>Večer.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321"/>
            <a:ext cx="9072722" cy="4989597"/>
          </a:xfrm>
        </p:spPr>
        <p:txBody>
          <a:bodyPr/>
          <a:lstStyle/>
          <a:p>
            <a:pPr lvl="0"/>
            <a:r>
              <a:rPr lang="cs-CZ"/>
              <a:t>Umyjeme se.</a:t>
            </a:r>
          </a:p>
          <a:p>
            <a:pPr lvl="0"/>
            <a:r>
              <a:rPr lang="cs-CZ"/>
              <a:t>Navečeříme se.</a:t>
            </a:r>
          </a:p>
          <a:p>
            <a:pPr lvl="0"/>
            <a:r>
              <a:rPr lang="cs-CZ"/>
              <a:t>Umyjeme si zuby.</a:t>
            </a:r>
          </a:p>
          <a:p>
            <a:pPr lvl="0"/>
            <a:r>
              <a:rPr lang="cs-CZ"/>
              <a:t>Podíváme se na Večerníček.</a:t>
            </a:r>
          </a:p>
          <a:p>
            <a:pPr lvl="0"/>
            <a:r>
              <a:rPr lang="cs-CZ"/>
              <a:t>Poslechneme si pohádku.</a:t>
            </a:r>
          </a:p>
          <a:p>
            <a:pPr lvl="0"/>
            <a:r>
              <a:rPr lang="cs-CZ"/>
              <a:t>Jdeme spát.</a:t>
            </a:r>
          </a:p>
          <a:p>
            <a:pPr lvl="0"/>
            <a:r>
              <a:rPr lang="cs-CZ">
                <a:solidFill>
                  <a:srgbClr val="FF0000"/>
                </a:solidFill>
              </a:rPr>
              <a:t>Dobrou noc!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315120" y="3060003"/>
            <a:ext cx="2504879" cy="18190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www.raj-tapet.cz/38-category/kremilek-a-vochomurk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59" y="323453"/>
            <a:ext cx="360040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tabory.cz/admin/user/temata/l/11064834184d1dd8ec3e14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6694" y="5075981"/>
            <a:ext cx="3243305" cy="216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ctrTitle"/>
          </p:nvPr>
        </p:nvSpPr>
        <p:spPr>
          <a:xfrm>
            <a:off x="377951" y="1403573"/>
            <a:ext cx="9324722" cy="1347478"/>
          </a:xfrm>
        </p:spPr>
        <p:txBody>
          <a:bodyPr/>
          <a:lstStyle/>
          <a:p>
            <a:pPr lvl="0"/>
            <a:r>
              <a:rPr lang="cs-CZ" dirty="0"/>
              <a:t>Zdroje: </a:t>
            </a:r>
          </a:p>
        </p:txBody>
      </p:sp>
      <p:sp>
        <p:nvSpPr>
          <p:cNvPr id="3" name="Podnadpis 4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664048" y="147558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http://nd03.jxs.cz/615/763/b55ee7a9ea_56347261_o2.gif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a.s.</a:t>
            </a:r>
            <a:endParaRPr lang="cs-CZ" dirty="0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http://old.skandinavskydum.cz/pictures/biosnidane.jpg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26277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http://www.chytrazena.cz/obrazky/admin/clanek/di/dite-divka-si-cisti-zuby-kartackem.jpg</a:t>
            </a:r>
          </a:p>
        </p:txBody>
      </p:sp>
    </p:spTree>
    <p:extLst>
      <p:ext uri="{BB962C8B-B14F-4D97-AF65-F5344CB8AC3E}">
        <p14:creationId xmlns:p14="http://schemas.microsoft.com/office/powerpoint/2010/main" val="346604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dirty="0" smtClean="0"/>
              <a:t>PC DVD – ROM 320 000x Obrázky, </a:t>
            </a:r>
            <a:r>
              <a:rPr lang="cs-CZ" dirty="0" err="1" smtClean="0"/>
              <a:t>Terasoft</a:t>
            </a:r>
            <a:r>
              <a:rPr lang="cs-CZ" dirty="0" smtClean="0"/>
              <a:t> </a:t>
            </a:r>
            <a:r>
              <a:rPr lang="cs-CZ" dirty="0" err="1" smtClean="0"/>
              <a:t>a.s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01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183562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http://3.bp.blogspot.com/-DkS9KihvlD8/Tx6W4iB3BXI/AAAAAAAAAKk/Z9iQ9CXmlHs/s1600/DSCN2796.JPG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http://rizek.info/wp-content/uploads/2009/08/url.jpg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20949" y="44279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http://www.srecepty.cz/system/images/9431/full.Warm-Oriental-Fruit-Compote.jpg</a:t>
            </a:r>
          </a:p>
        </p:txBody>
      </p:sp>
    </p:spTree>
    <p:extLst>
      <p:ext uri="{BB962C8B-B14F-4D97-AF65-F5344CB8AC3E}">
        <p14:creationId xmlns:p14="http://schemas.microsoft.com/office/powerpoint/2010/main" val="1070400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197963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http://www.raj-tapet.cz/38-category/kremilek-a-vochomurka.jpg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http://files.detskepohadky.cz/200000022-4c5c04d560/tip%20a%20tap.jpg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520950" y="44279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http://www.tabory.cz/admin/user/temata/l/11064834184d1dd8ec3e14a.jpg</a:t>
            </a:r>
          </a:p>
        </p:txBody>
      </p:sp>
    </p:spTree>
    <p:extLst>
      <p:ext uri="{BB962C8B-B14F-4D97-AF65-F5344CB8AC3E}">
        <p14:creationId xmlns:p14="http://schemas.microsoft.com/office/powerpoint/2010/main" val="296372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</TotalTime>
  <Words>186</Words>
  <Application>Microsoft Office PowerPoint</Application>
  <PresentationFormat>Vlastní</PresentationFormat>
  <Paragraphs>56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Prezentace aplikace PowerPoint</vt:lpstr>
      <vt:lpstr>Můj den.</vt:lpstr>
      <vt:lpstr>Ráno.</vt:lpstr>
      <vt:lpstr>Dopoledne.</vt:lpstr>
      <vt:lpstr>Poledne.</vt:lpstr>
      <vt:lpstr>Odpoledne.</vt:lpstr>
      <vt:lpstr>Večer.</vt:lpstr>
      <vt:lpstr>Zdroje: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Můj den.</dc:title>
  <dc:creator>Luďka Pavlíková</dc:creator>
  <cp:lastModifiedBy>Pavlíkova Luďka</cp:lastModifiedBy>
  <cp:revision>7</cp:revision>
  <dcterms:created xsi:type="dcterms:W3CDTF">2012-02-21T13:03:25Z</dcterms:created>
  <dcterms:modified xsi:type="dcterms:W3CDTF">2013-05-16T17:07:58Z</dcterms:modified>
</cp:coreProperties>
</file>