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5" r:id="rId3"/>
    <p:sldId id="257" r:id="rId4"/>
    <p:sldId id="258" r:id="rId5"/>
    <p:sldId id="259" r:id="rId6"/>
    <p:sldId id="260" r:id="rId7"/>
    <p:sldId id="262" r:id="rId8"/>
    <p:sldId id="266" r:id="rId9"/>
    <p:sldId id="267" r:id="rId1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CAED691-54E0-4A91-9E58-E2F728A4BD27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9017968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0A48BE0-85E9-419C-B291-B439968F3EB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997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CE35B2F-43DD-4AD9-B5ED-87C7905CF7A2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6044" y="2348398"/>
            <a:ext cx="8568531" cy="16204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097" y="4283817"/>
            <a:ext cx="7056433" cy="1931916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AC6C2E-D86F-4DFE-9EC9-DA762EBA0A6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18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8B02D6-27E8-484C-8CBD-3A433FFDCD7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79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296" y="4857795"/>
            <a:ext cx="8568531" cy="1501435"/>
          </a:xfrm>
        </p:spPr>
        <p:txBody>
          <a:bodyPr anchor="t" anchorCtr="0"/>
          <a:lstStyle>
            <a:lvl1pPr algn="l">
              <a:defRPr sz="44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296" y="3204112"/>
            <a:ext cx="8568531" cy="1653674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2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25BAE6-FEBE-44E2-B991-718B74E086B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675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54784" y="1944169"/>
            <a:ext cx="4917807" cy="5500015"/>
          </a:xfrm>
        </p:spPr>
        <p:txBody>
          <a:bodyPr/>
          <a:lstStyle>
            <a:lvl1pPr>
              <a:spcBef>
                <a:spcPts val="700"/>
              </a:spcBef>
              <a:defRPr sz="3100"/>
            </a:lvl1pPr>
            <a:lvl2pPr>
              <a:spcBef>
                <a:spcPts val="600"/>
              </a:spcBef>
              <a:defRPr sz="2600"/>
            </a:lvl2pPr>
            <a:lvl3pPr>
              <a:spcBef>
                <a:spcPts val="500"/>
              </a:spcBef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640604" y="1944169"/>
            <a:ext cx="4917807" cy="5500015"/>
          </a:xfrm>
        </p:spPr>
        <p:txBody>
          <a:bodyPr/>
          <a:lstStyle>
            <a:lvl1pPr>
              <a:spcBef>
                <a:spcPts val="700"/>
              </a:spcBef>
              <a:defRPr sz="3100"/>
            </a:lvl1pPr>
            <a:lvl2pPr>
              <a:spcBef>
                <a:spcPts val="600"/>
              </a:spcBef>
              <a:defRPr sz="2600"/>
            </a:lvl2pPr>
            <a:lvl3pPr>
              <a:spcBef>
                <a:spcPts val="500"/>
              </a:spcBef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0ED1DA-7287-4C33-98B0-2C05EADC03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306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035" y="1692179"/>
            <a:ext cx="4454024" cy="705221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6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035" y="2397401"/>
            <a:ext cx="4454024" cy="4355561"/>
          </a:xfrm>
        </p:spPr>
        <p:txBody>
          <a:bodyPr/>
          <a:lstStyle>
            <a:lvl1pPr>
              <a:spcBef>
                <a:spcPts val="600"/>
              </a:spcBef>
              <a:defRPr sz="2600"/>
            </a:lvl1pPr>
            <a:lvl2pPr>
              <a:spcBef>
                <a:spcPts val="500"/>
              </a:spcBef>
              <a:defRPr sz="22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0813" y="1692179"/>
            <a:ext cx="4455779" cy="705221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6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0813" y="2397401"/>
            <a:ext cx="4455779" cy="4355561"/>
          </a:xfrm>
        </p:spPr>
        <p:txBody>
          <a:bodyPr/>
          <a:lstStyle>
            <a:lvl1pPr>
              <a:spcBef>
                <a:spcPts val="600"/>
              </a:spcBef>
              <a:defRPr sz="2600"/>
            </a:lvl1pPr>
            <a:lvl2pPr>
              <a:spcBef>
                <a:spcPts val="500"/>
              </a:spcBef>
              <a:defRPr sz="22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F64A22-8126-4C42-94B1-63408BC728B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32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19BC4C-249F-406F-91F9-640DB4BEF04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70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820894-7644-4D2C-8244-4D6F477C2B8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212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035" y="300983"/>
            <a:ext cx="3316455" cy="1280946"/>
          </a:xfrm>
        </p:spPr>
        <p:txBody>
          <a:bodyPr anchor="b" anchorCtr="0"/>
          <a:lstStyle>
            <a:lvl1pPr algn="l">
              <a:defRPr sz="22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246" y="300993"/>
            <a:ext cx="5635346" cy="645196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035" y="1581930"/>
            <a:ext cx="3316455" cy="5171023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77F3D3-7AC1-42E8-9149-B574816580B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501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5872" y="5291769"/>
            <a:ext cx="6048371" cy="624727"/>
          </a:xfrm>
        </p:spPr>
        <p:txBody>
          <a:bodyPr anchor="b" anchorCtr="0"/>
          <a:lstStyle>
            <a:lvl1pPr algn="l">
              <a:defRPr sz="22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5872" y="675467"/>
            <a:ext cx="6048371" cy="453580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5872" y="5916497"/>
            <a:ext cx="6048371" cy="887214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C21D8B-1945-4CA7-8ADA-5E810669F73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76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8FE245-025D-4AFB-A1F8-46627F2B8D4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572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057500" y="334231"/>
            <a:ext cx="2500902" cy="710994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54784" y="334231"/>
            <a:ext cx="7334704" cy="710994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5C8E81-4047-4747-AA58-310043EA1E8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577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4035" y="302739"/>
            <a:ext cx="9072567" cy="125994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85" tIns="50392" rIns="100785" bIns="50392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035" y="1763923"/>
            <a:ext cx="9072567" cy="4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85" tIns="50392" rIns="100785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4035" y="7006699"/>
            <a:ext cx="2352147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85" tIns="50392" rIns="100785" bIns="50392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4215" y="7006699"/>
            <a:ext cx="3192197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85" tIns="50392" rIns="100785" bIns="50392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4445" y="7006699"/>
            <a:ext cx="2352147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85" tIns="50392" rIns="100785" bIns="50392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802331D-4224-4E4D-A282-FF393B1382B8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1007842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9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77939" marR="0" lvl="0" indent="-377939" algn="l" defTabSz="1007842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5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818872" marR="0" lvl="1" indent="-314946" algn="l" defTabSz="1007842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31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259796" marR="0" lvl="2" indent="-251962" algn="l" defTabSz="1007842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6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763713" marR="0" lvl="3" indent="-251962" algn="l" defTabSz="1007842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2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267638" marR="0" lvl="4" indent="-251962" algn="l" defTabSz="1007842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2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ejnar.com/obloha/obloha3.jpg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rmanka.cz/wp-content/uploads/2010/12/vanoce.jpg" TargetMode="External"/><Relationship Id="rId2" Type="http://schemas.openxmlformats.org/officeDocument/2006/relationships/hyperlink" Target="http://lh4.ggpht.com/_RCpYRTrfRoY/S1BoPsL1jAI/AAAAAAAABCA/y4ztvZU3J3o/s720/SDC11238.JPG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</a:t>
            </a:r>
            <a:r>
              <a:rPr lang="cs-CZ" smtClean="0"/>
              <a:t>učiva – měsíce v roce.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11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04739"/>
            <a:ext cx="9072567" cy="855823"/>
          </a:xfrm>
        </p:spPr>
        <p:txBody>
          <a:bodyPr>
            <a:spAutoFit/>
          </a:bodyPr>
          <a:lstStyle/>
          <a:p>
            <a:pPr lvl="0"/>
            <a:r>
              <a:rPr lang="cs-CZ" b="1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Opakování -měsíce.</a:t>
            </a:r>
          </a:p>
        </p:txBody>
      </p:sp>
      <p:pic>
        <p:nvPicPr>
          <p:cNvPr id="1026" name="Picture 2" descr="http://www.vejnar.com/obloha/obloha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32" y="1917843"/>
            <a:ext cx="499110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008061" y="357192"/>
            <a:ext cx="9072557" cy="1262064"/>
          </a:xfrm>
        </p:spPr>
        <p:txBody>
          <a:bodyPr/>
          <a:lstStyle/>
          <a:p>
            <a:pPr lvl="0"/>
            <a:r>
              <a:rPr lang="cs-CZ" sz="4400" b="1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Ke kterému měsíci patří tento obrázek?</a:t>
            </a:r>
          </a:p>
        </p:txBody>
      </p:sp>
      <p:pic>
        <p:nvPicPr>
          <p:cNvPr id="5" name="Obrázek 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823435" y="1686235"/>
            <a:ext cx="2700003" cy="202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39998" y="3875044"/>
            <a:ext cx="2159995" cy="270000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7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3240002" y="4415043"/>
            <a:ext cx="3060003" cy="2159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6815078" y="4438918"/>
            <a:ext cx="2684879" cy="218844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lh4.ggpht.com/_RCpYRTrfRoY/S1BoPsL1jAI/AAAAAAAABCA/y4ztvZU3J3o/s720/SDC1123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8" y="1686235"/>
            <a:ext cx="258569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gurmanka.cz/wp-content/uploads/2010/12/vanoc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290" y="1676640"/>
            <a:ext cx="3451722" cy="25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Přiřaď ke správnému měsíci:</a:t>
            </a:r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799996"/>
            <a:ext cx="2700003" cy="2159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420002" y="1775947"/>
            <a:ext cx="3240002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6921002" y="1857237"/>
            <a:ext cx="2618997" cy="210276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539998" y="4500000"/>
            <a:ext cx="2880003" cy="2159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7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3600001" y="4679999"/>
            <a:ext cx="2880003" cy="1979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6839995" y="4500000"/>
            <a:ext cx="2700003" cy="22075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Správně odpověz: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7"/>
            <a:ext cx="9072567" cy="4989515"/>
          </a:xfrm>
        </p:spPr>
        <p:txBody>
          <a:bodyPr/>
          <a:lstStyle/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Kolik měsíců má rok?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Kolik měsíců má školní rok?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Který měsíc je nyní?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Který měsíc předcházel a bude následovat?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Vyjmenuj roční období!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Vyjmenuj jejich měsíce!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Kdy začíná školní rok?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Kdy začíná kalendářní rok?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56046" y="3213786"/>
            <a:ext cx="8568531" cy="1501435"/>
          </a:xfrm>
        </p:spPr>
        <p:txBody>
          <a:bodyPr/>
          <a:lstStyle/>
          <a:p>
            <a:pPr lvl="0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888024" y="3595172"/>
            <a:ext cx="43045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http://www.vejnar.com/obloha/obloha3.jpg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376016" y="125955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http://lh4.ggpht.com/_RCpYRTrfRoY/S1BoPsL1jAI/AAAAAAAABCA/y4ztvZU3J3o/s720/SDC11238.JPG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387520" y="255570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http://www.gurmanka.cz/wp-content/uploads/2010/12/vanoce.jpg</a:t>
            </a:r>
          </a:p>
        </p:txBody>
      </p:sp>
    </p:spTree>
    <p:extLst>
      <p:ext uri="{BB962C8B-B14F-4D97-AF65-F5344CB8AC3E}">
        <p14:creationId xmlns:p14="http://schemas.microsoft.com/office/powerpoint/2010/main" val="38827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405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</TotalTime>
  <Words>106</Words>
  <Application>Microsoft Office PowerPoint</Application>
  <PresentationFormat>Vlastní</PresentationFormat>
  <Paragraphs>20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Opakování -měsíce.</vt:lpstr>
      <vt:lpstr>Ke kterému měsíci patří tento obrázek?</vt:lpstr>
      <vt:lpstr>Přiřaď ke správnému měsíci:</vt:lpstr>
      <vt:lpstr>Správně odpověz:</vt:lpstr>
      <vt:lpstr>Zdroje: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4</cp:revision>
  <dcterms:created xsi:type="dcterms:W3CDTF">2012-04-05T16:42:01Z</dcterms:created>
  <dcterms:modified xsi:type="dcterms:W3CDTF">2013-05-16T17:31:22Z</dcterms:modified>
</cp:coreProperties>
</file>