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63" r:id="rId2"/>
    <p:sldId id="268" r:id="rId3"/>
    <p:sldId id="257" r:id="rId4"/>
    <p:sldId id="258" r:id="rId5"/>
    <p:sldId id="259" r:id="rId6"/>
    <p:sldId id="260" r:id="rId7"/>
    <p:sldId id="261" r:id="rId8"/>
    <p:sldId id="264" r:id="rId9"/>
    <p:sldId id="265" r:id="rId10"/>
    <p:sldId id="266" r:id="rId11"/>
    <p:sldId id="267" r:id="rId12"/>
  </p:sldIdLst>
  <p:sldSz cx="10080625" cy="7559675"/>
  <p:notesSz cx="7559675" cy="106918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416" y="-90"/>
      </p:cViewPr>
      <p:guideLst>
        <p:guide orient="horz" pos="2381"/>
        <p:guide pos="317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3" name="Zástupný symbol pro datum 2"/>
          <p:cNvSpPr txBox="1">
            <a:spLocks noGrp="1"/>
          </p:cNvSpPr>
          <p:nvPr>
            <p:ph type="dt" sz="quarter" idx="1"/>
          </p:nvPr>
        </p:nvSpPr>
        <p:spPr>
          <a:xfrm>
            <a:off x="4278962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4" name="Zástupný symbol pro zápatí 3"/>
          <p:cNvSpPr txBox="1">
            <a:spLocks noGrp="1"/>
          </p:cNvSpPr>
          <p:nvPr>
            <p:ph type="ftr" sz="quarter" idx="2"/>
          </p:nvPr>
        </p:nvSpPr>
        <p:spPr>
          <a:xfrm>
            <a:off x="0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b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5" name="Zástupný symbol pro číslo snímku 4"/>
          <p:cNvSpPr txBox="1">
            <a:spLocks noGrp="1"/>
          </p:cNvSpPr>
          <p:nvPr>
            <p:ph type="sldNum" sz="quarter" idx="3"/>
          </p:nvPr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b" anchorCtr="0" compatLnSpc="0"/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ABBEED04-DFAC-4AE3-9E00-0DA4514B7E57}" type="slidenum">
              <a:t>‹#›</a:t>
            </a:fld>
            <a:endParaRPr lang="cs-CZ" sz="14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val="226335337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 idx="2"/>
          </p:nvPr>
        </p:nvSpPr>
        <p:spPr>
          <a:xfrm>
            <a:off x="1107000" y="812517"/>
            <a:ext cx="5345280" cy="4008958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3"/>
          </p:nvPr>
        </p:nvSpPr>
        <p:spPr>
          <a:xfrm>
            <a:off x="755998" y="5078522"/>
            <a:ext cx="6047640" cy="481104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/>
          <a:lstStyle/>
          <a:p>
            <a:pPr lvl="0"/>
            <a:endParaRPr lang="cs-CZ"/>
          </a:p>
        </p:txBody>
      </p:sp>
      <p:sp>
        <p:nvSpPr>
          <p:cNvPr id="4" name="Zástupný symbol pro záhlaví 3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/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2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idx="1"/>
          </p:nvPr>
        </p:nvSpPr>
        <p:spPr>
          <a:xfrm>
            <a:off x="4278962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/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2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4"/>
          </p:nvPr>
        </p:nvSpPr>
        <p:spPr>
          <a:xfrm>
            <a:off x="0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/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2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5"/>
          </p:nvPr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/>
          <a:lstStyle>
            <a:lvl1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40D513A8-DCC0-4ABE-8BC6-51F508D7106A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34761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215999" marR="0" lvl="0" indent="-215999" defTabSz="914400" rtl="0" fontAlgn="auto" hangingPunct="0">
      <a:lnSpc>
        <a:spcPct val="100000"/>
      </a:lnSpc>
      <a:spcBef>
        <a:spcPts val="0"/>
      </a:spcBef>
      <a:spcAft>
        <a:spcPts val="0"/>
      </a:spcAft>
      <a:buNone/>
      <a:tabLst/>
      <a:defRPr lang="cs-CZ" sz="2000" b="0" i="0" u="none" strike="noStrike" kern="1200" cap="none" spc="0" baseline="0">
        <a:solidFill>
          <a:srgbClr val="000000"/>
        </a:solidFill>
        <a:uFillTx/>
        <a:latin typeface="Arial" pitchFamily="18"/>
        <a:ea typeface="Microsoft YaHei" pitchFamily="2"/>
        <a:cs typeface="Mangal" pitchFamily="2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1"/>
            <a:ext cx="5345116" cy="4008436"/>
          </a:xfrm>
          <a:ln w="9528">
            <a:solidFill>
              <a:srgbClr val="000000"/>
            </a:solidFill>
            <a:prstDash val="solid"/>
            <a:miter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 txBox="1"/>
          <p:nvPr/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/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89D76FFD-2EF2-49B3-8662-A51DF6922930}" type="slidenum">
              <a:t>1</a:t>
            </a:fld>
            <a:endParaRPr lang="cs-CZ" sz="1400" b="0" i="0" u="none" strike="noStrike" kern="1200" cap="none" spc="0" baseline="0">
              <a:solidFill>
                <a:srgbClr val="000000"/>
              </a:solidFill>
              <a:uFillTx/>
              <a:latin typeface="Calibri" pitchFamily="34"/>
              <a:ea typeface="Arial Unicode MS" pitchFamily="2"/>
              <a:cs typeface="Tahoma" pitchFamily="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643" y="812883"/>
            <a:ext cx="5345280" cy="4008601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1"/>
            <a:ext cx="5345116" cy="4008436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římá spojnice 6"/>
          <p:cNvSpPr/>
          <p:nvPr/>
        </p:nvSpPr>
        <p:spPr>
          <a:xfrm>
            <a:off x="567001" y="5897157"/>
            <a:ext cx="9513719" cy="2523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0"/>
              <a:gd name="f8" fmla="abs f3"/>
              <a:gd name="f9" fmla="abs f4"/>
              <a:gd name="f10" fmla="abs f5"/>
              <a:gd name="f11" fmla="*/ f7 f0 1"/>
              <a:gd name="f12" fmla="?: f8 f3 1"/>
              <a:gd name="f13" fmla="?: f9 f4 1"/>
              <a:gd name="f14" fmla="?: f10 f5 1"/>
              <a:gd name="f15" fmla="*/ f11 1 f2"/>
              <a:gd name="f16" fmla="*/ f12 1 21600"/>
              <a:gd name="f17" fmla="*/ f13 1 21600"/>
              <a:gd name="f18" fmla="*/ 21600 f12 1"/>
              <a:gd name="f19" fmla="*/ 21600 f13 1"/>
              <a:gd name="f20" fmla="+- f15 0 f1"/>
              <a:gd name="f21" fmla="min f17 f16"/>
              <a:gd name="f22" fmla="*/ f18 1 f14"/>
              <a:gd name="f23" fmla="*/ f19 1 f14"/>
              <a:gd name="f24" fmla="val f22"/>
              <a:gd name="f25" fmla="val f23"/>
              <a:gd name="f26" fmla="*/ f6 f21 1"/>
              <a:gd name="f27" fmla="*/ f24 f21 1"/>
              <a:gd name="f28" fmla="*/ f25 f2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0">
                <a:pos x="f26" y="f26"/>
              </a:cxn>
              <a:cxn ang="f20">
                <a:pos x="f27" y="f28"/>
              </a:cxn>
            </a:cxnLst>
            <a:rect l="f26" t="f26" r="f27" b="f28"/>
            <a:pathLst>
              <a:path>
                <a:moveTo>
                  <a:pt x="f26" y="f26"/>
                </a:moveTo>
                <a:lnTo>
                  <a:pt x="f27" y="f28"/>
                </a:lnTo>
              </a:path>
            </a:pathLst>
          </a:custGeom>
          <a:noFill/>
          <a:ln w="9363">
            <a:solidFill>
              <a:srgbClr val="F0A22E">
                <a:alpha val="0"/>
              </a:srgbClr>
            </a:solidFill>
            <a:prstDash val="solid"/>
            <a:round/>
          </a:ln>
        </p:spPr>
        <p:txBody>
          <a:bodyPr vert="horz" wrap="square" lIns="100803" tIns="50401" rIns="100803" bIns="50401" anchor="t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3" name="Nadpis 28"/>
          <p:cNvSpPr txBox="1">
            <a:spLocks noGrp="1"/>
          </p:cNvSpPr>
          <p:nvPr>
            <p:ph type="ctrTitle"/>
          </p:nvPr>
        </p:nvSpPr>
        <p:spPr>
          <a:xfrm>
            <a:off x="420121" y="5349962"/>
            <a:ext cx="9324722" cy="1347478"/>
          </a:xfrm>
        </p:spPr>
        <p:txBody>
          <a:bodyPr anchor="t"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4" name="Podnadpis 8"/>
          <p:cNvSpPr txBox="1">
            <a:spLocks noGrp="1"/>
          </p:cNvSpPr>
          <p:nvPr>
            <p:ph type="subTitle" idx="1"/>
          </p:nvPr>
        </p:nvSpPr>
        <p:spPr>
          <a:xfrm>
            <a:off x="420121" y="4283643"/>
            <a:ext cx="9324722" cy="1007997"/>
          </a:xfrm>
        </p:spPr>
        <p:txBody>
          <a:bodyPr anchor="b"/>
          <a:lstStyle>
            <a:lvl1pPr marL="0" indent="0">
              <a:spcBef>
                <a:spcPts val="600"/>
              </a:spcBef>
              <a:buNone/>
              <a:defRPr sz="2600">
                <a:solidFill>
                  <a:srgbClr val="443329"/>
                </a:solidFill>
                <a:latin typeface="Franklin Gothic Book" pitchFamily="18"/>
              </a:defRPr>
            </a:lvl1pPr>
          </a:lstStyle>
          <a:p>
            <a:pPr lvl="0"/>
            <a:r>
              <a:rPr lang="cs-CZ"/>
              <a:t>Kliknutím lze upravit styl předlohy.</a:t>
            </a:r>
          </a:p>
        </p:txBody>
      </p:sp>
      <p:sp>
        <p:nvSpPr>
          <p:cNvPr id="5" name="Zástupný symbol pro datum 15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zápatí 1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7" name="Zástupný symbol pro číslo snímku 14"/>
          <p:cNvSpPr txBox="1">
            <a:spLocks noGrp="1"/>
          </p:cNvSpPr>
          <p:nvPr>
            <p:ph type="sldNum" sz="quarter" idx="8"/>
          </p:nvPr>
        </p:nvSpPr>
        <p:spPr>
          <a:xfrm>
            <a:off x="9072722" y="7136279"/>
            <a:ext cx="836639" cy="272162"/>
          </a:xfrm>
        </p:spPr>
        <p:txBody>
          <a:bodyPr/>
          <a:lstStyle>
            <a:lvl1pPr>
              <a:defRPr/>
            </a:lvl1pPr>
          </a:lstStyle>
          <a:p>
            <a:pPr lvl="0"/>
            <a:fld id="{D6DF84D9-33F5-4E72-8347-34884A5873FB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5126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2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sah 26"/>
          <p:cNvSpPr txBox="1">
            <a:spLocks noGrp="1"/>
          </p:cNvSpPr>
          <p:nvPr>
            <p:ph type="title" idx="4294967295"/>
          </p:nvPr>
        </p:nvSpPr>
        <p:spPr>
          <a:xfrm>
            <a:off x="335877" y="1713238"/>
            <a:ext cx="9576721" cy="4988884"/>
          </a:xfrm>
        </p:spPr>
        <p:txBody>
          <a:bodyPr anchor="t"/>
          <a:lstStyle>
            <a:lvl1pPr marL="378003" indent="-378003">
              <a:spcBef>
                <a:spcPts val="800"/>
              </a:spcBef>
              <a:buClr>
                <a:srgbClr val="F0A22E"/>
              </a:buClr>
              <a:buSzPct val="70000"/>
              <a:buFont typeface="Wingdings 2"/>
              <a:buChar char=""/>
              <a:defRPr sz="3500">
                <a:latin typeface="Franklin Gothic Book" pitchFamily="18"/>
              </a:defRPr>
            </a:lvl1pPr>
          </a:lstStyle>
          <a:p>
            <a:pPr lvl="0"/>
            <a:r>
              <a:rPr lang="cs-CZ"/>
              <a:t>Kliknutím lze upravit styly předlohy textu.</a:t>
            </a:r>
            <a:br>
              <a:rPr lang="cs-CZ"/>
            </a:br>
            <a:r>
              <a:rPr lang="cs-CZ"/>
              <a:t>Druhá úroveň</a:t>
            </a:r>
            <a:br>
              <a:rPr lang="cs-CZ"/>
            </a:br>
            <a:r>
              <a:rPr lang="cs-CZ"/>
              <a:t>Třetí úroveň</a:t>
            </a:r>
            <a:br>
              <a:rPr lang="cs-CZ"/>
            </a:br>
            <a:r>
              <a:rPr lang="cs-CZ"/>
              <a:t>Čtvrtá úroveň</a:t>
            </a:r>
            <a:br>
              <a:rPr lang="cs-CZ"/>
            </a:br>
            <a:r>
              <a:rPr lang="cs-CZ"/>
              <a:t>Pátá úroveň</a:t>
            </a:r>
          </a:p>
        </p:txBody>
      </p:sp>
      <p:sp>
        <p:nvSpPr>
          <p:cNvPr id="4" name="Zástupný symbol pro datum 2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5" name="Zástupný symbol pro zápatí 18"/>
          <p:cNvSpPr txBox="1">
            <a:spLocks noGrp="1"/>
          </p:cNvSpPr>
          <p:nvPr>
            <p:ph type="ftr" sz="quarter" idx="9"/>
          </p:nvPr>
        </p:nvSpPr>
        <p:spPr>
          <a:xfrm>
            <a:off x="3948123" y="83877"/>
            <a:ext cx="3192115" cy="318604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15"/>
          <p:cNvSpPr txBox="1">
            <a:spLocks noGrp="1"/>
          </p:cNvSpPr>
          <p:nvPr>
            <p:ph type="sldNum" sz="quarter" idx="8"/>
          </p:nvPr>
        </p:nvSpPr>
        <p:spPr>
          <a:xfrm>
            <a:off x="9072722" y="7136279"/>
            <a:ext cx="836639" cy="272162"/>
          </a:xfrm>
        </p:spPr>
        <p:txBody>
          <a:bodyPr/>
          <a:lstStyle>
            <a:lvl1pPr>
              <a:defRPr/>
            </a:lvl1pPr>
          </a:lstStyle>
          <a:p>
            <a:pPr lvl="0"/>
            <a:fld id="{458974EF-0E3F-4F10-AEFE-36C7697951DF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4928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římá spojnice 6"/>
          <p:cNvSpPr/>
          <p:nvPr/>
        </p:nvSpPr>
        <p:spPr>
          <a:xfrm>
            <a:off x="567001" y="3797274"/>
            <a:ext cx="9513719" cy="2523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0"/>
              <a:gd name="f8" fmla="abs f3"/>
              <a:gd name="f9" fmla="abs f4"/>
              <a:gd name="f10" fmla="abs f5"/>
              <a:gd name="f11" fmla="*/ f7 f0 1"/>
              <a:gd name="f12" fmla="?: f8 f3 1"/>
              <a:gd name="f13" fmla="?: f9 f4 1"/>
              <a:gd name="f14" fmla="?: f10 f5 1"/>
              <a:gd name="f15" fmla="*/ f11 1 f2"/>
              <a:gd name="f16" fmla="*/ f12 1 21600"/>
              <a:gd name="f17" fmla="*/ f13 1 21600"/>
              <a:gd name="f18" fmla="*/ 21600 f12 1"/>
              <a:gd name="f19" fmla="*/ 21600 f13 1"/>
              <a:gd name="f20" fmla="+- f15 0 f1"/>
              <a:gd name="f21" fmla="min f17 f16"/>
              <a:gd name="f22" fmla="*/ f18 1 f14"/>
              <a:gd name="f23" fmla="*/ f19 1 f14"/>
              <a:gd name="f24" fmla="val f22"/>
              <a:gd name="f25" fmla="val f23"/>
              <a:gd name="f26" fmla="*/ f6 f21 1"/>
              <a:gd name="f27" fmla="*/ f24 f21 1"/>
              <a:gd name="f28" fmla="*/ f25 f2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0">
                <a:pos x="f26" y="f26"/>
              </a:cxn>
              <a:cxn ang="f20">
                <a:pos x="f27" y="f28"/>
              </a:cxn>
            </a:cxnLst>
            <a:rect l="f26" t="f26" r="f27" b="f28"/>
            <a:pathLst>
              <a:path>
                <a:moveTo>
                  <a:pt x="f26" y="f26"/>
                </a:moveTo>
                <a:lnTo>
                  <a:pt x="f27" y="f28"/>
                </a:lnTo>
              </a:path>
            </a:pathLst>
          </a:custGeom>
          <a:noFill/>
          <a:ln w="9363">
            <a:solidFill>
              <a:srgbClr val="F0A22E">
                <a:alpha val="0"/>
              </a:srgbClr>
            </a:solidFill>
            <a:prstDash val="solid"/>
            <a:round/>
          </a:ln>
        </p:spPr>
        <p:txBody>
          <a:bodyPr vert="horz" wrap="square" lIns="100803" tIns="50401" rIns="100803" bIns="50401" anchor="t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3" name="Zástupný symbol pro text 5"/>
          <p:cNvSpPr txBox="1">
            <a:spLocks noGrp="1"/>
          </p:cNvSpPr>
          <p:nvPr>
            <p:ph type="body" idx="1"/>
          </p:nvPr>
        </p:nvSpPr>
        <p:spPr>
          <a:xfrm>
            <a:off x="420121" y="1847883"/>
            <a:ext cx="9324722" cy="1343884"/>
          </a:xfrm>
        </p:spPr>
        <p:txBody>
          <a:bodyPr anchor="b"/>
          <a:lstStyle>
            <a:lvl1pPr marL="0" indent="0" algn="r">
              <a:spcBef>
                <a:spcPts val="500"/>
              </a:spcBef>
              <a:buNone/>
              <a:defRPr sz="2200">
                <a:solidFill>
                  <a:srgbClr val="DDD2B1"/>
                </a:solidFill>
              </a:defRPr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datum 18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5" name="Zástupný symbol pro zápatí 10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1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27E1154-1796-40E7-BD45-0EBF547A0CC7}" type="slidenum">
              <a:t>‹#›</a:t>
            </a:fld>
            <a:endParaRPr lang="cs-CZ"/>
          </a:p>
        </p:txBody>
      </p:sp>
      <p:sp>
        <p:nvSpPr>
          <p:cNvPr id="7" name="Nadpis 7"/>
          <p:cNvSpPr txBox="1">
            <a:spLocks noGrp="1"/>
          </p:cNvSpPr>
          <p:nvPr>
            <p:ph type="title"/>
          </p:nvPr>
        </p:nvSpPr>
        <p:spPr>
          <a:xfrm>
            <a:off x="199083" y="3248634"/>
            <a:ext cx="9576721" cy="1306083"/>
          </a:xfrm>
        </p:spPr>
        <p:txBody>
          <a:bodyPr anchor="t"/>
          <a:lstStyle>
            <a:lvl1pPr algn="r">
              <a:defRPr>
                <a:solidFill>
                  <a:srgbClr val="FBEEC9"/>
                </a:solidFill>
              </a:defRPr>
            </a:lvl1pPr>
          </a:lstStyle>
          <a:p>
            <a:pPr lvl="0"/>
            <a:r>
              <a:rPr lang="cs-CZ"/>
              <a:t>Kliknutím lze upravit styl.</a:t>
            </a:r>
          </a:p>
        </p:txBody>
      </p:sp>
    </p:spTree>
    <p:extLst>
      <p:ext uri="{BB962C8B-B14F-4D97-AF65-F5344CB8AC3E}">
        <p14:creationId xmlns:p14="http://schemas.microsoft.com/office/powerpoint/2010/main" val="3766624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9"/>
          <p:cNvSpPr txBox="1">
            <a:spLocks noGrp="1"/>
          </p:cNvSpPr>
          <p:nvPr>
            <p:ph type="title"/>
          </p:nvPr>
        </p:nvSpPr>
        <p:spPr>
          <a:xfrm>
            <a:off x="332640" y="503998"/>
            <a:ext cx="9576721" cy="927357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sah 13"/>
          <p:cNvSpPr txBox="1">
            <a:spLocks noGrp="1"/>
          </p:cNvSpPr>
          <p:nvPr>
            <p:ph type="title" idx="4294967295"/>
          </p:nvPr>
        </p:nvSpPr>
        <p:spPr>
          <a:xfrm>
            <a:off x="335877" y="1763996"/>
            <a:ext cx="4620243" cy="5207764"/>
          </a:xfrm>
        </p:spPr>
        <p:txBody>
          <a:bodyPr anchor="t"/>
          <a:lstStyle>
            <a:lvl1pPr marL="378003" indent="-378003">
              <a:spcBef>
                <a:spcPts val="700"/>
              </a:spcBef>
              <a:buClr>
                <a:srgbClr val="F0A22E"/>
              </a:buClr>
              <a:buSzPct val="70000"/>
              <a:buFont typeface="Wingdings 2"/>
              <a:buChar char=""/>
              <a:defRPr sz="3100">
                <a:latin typeface="Franklin Gothic Book" pitchFamily="18"/>
              </a:defRPr>
            </a:lvl1pPr>
          </a:lstStyle>
          <a:p>
            <a:pPr lvl="0"/>
            <a:r>
              <a:rPr lang="cs-CZ"/>
              <a:t>Kliknutím lze upravit styly předlohy textu.</a:t>
            </a:r>
            <a:br>
              <a:rPr lang="cs-CZ"/>
            </a:br>
            <a:r>
              <a:rPr lang="cs-CZ"/>
              <a:t>Druhá úroveň</a:t>
            </a:r>
            <a:br>
              <a:rPr lang="cs-CZ"/>
            </a:br>
            <a:r>
              <a:rPr lang="cs-CZ"/>
              <a:t>Třetí úroveň</a:t>
            </a:r>
            <a:br>
              <a:rPr lang="cs-CZ"/>
            </a:br>
            <a:r>
              <a:rPr lang="cs-CZ"/>
              <a:t>Čtvrtá úroveň</a:t>
            </a:r>
            <a:br>
              <a:rPr lang="cs-CZ"/>
            </a:br>
            <a:r>
              <a:rPr lang="cs-CZ"/>
              <a:t>Pátá úroveň</a:t>
            </a:r>
          </a:p>
        </p:txBody>
      </p:sp>
      <p:sp>
        <p:nvSpPr>
          <p:cNvPr id="4" name="Zástupný symbol pro obsah 12"/>
          <p:cNvSpPr txBox="1">
            <a:spLocks noGrp="1"/>
          </p:cNvSpPr>
          <p:nvPr>
            <p:ph type="title" idx="4294967295"/>
          </p:nvPr>
        </p:nvSpPr>
        <p:spPr>
          <a:xfrm>
            <a:off x="5124242" y="1763996"/>
            <a:ext cx="4788356" cy="5207764"/>
          </a:xfrm>
        </p:spPr>
        <p:txBody>
          <a:bodyPr anchor="t"/>
          <a:lstStyle>
            <a:lvl1pPr marL="378003" indent="-378003">
              <a:spcBef>
                <a:spcPts val="700"/>
              </a:spcBef>
              <a:buClr>
                <a:srgbClr val="F0A22E"/>
              </a:buClr>
              <a:buSzPct val="70000"/>
              <a:buFont typeface="Wingdings 2"/>
              <a:buChar char=""/>
              <a:defRPr sz="3100">
                <a:latin typeface="Franklin Gothic Book" pitchFamily="18"/>
              </a:defRPr>
            </a:lvl1pPr>
          </a:lstStyle>
          <a:p>
            <a:pPr lvl="0"/>
            <a:r>
              <a:rPr lang="cs-CZ"/>
              <a:t>Kliknutím lze upravit styly předlohy textu.</a:t>
            </a:r>
            <a:br>
              <a:rPr lang="cs-CZ"/>
            </a:br>
            <a:r>
              <a:rPr lang="cs-CZ"/>
              <a:t>Druhá úroveň</a:t>
            </a:r>
            <a:br>
              <a:rPr lang="cs-CZ"/>
            </a:br>
            <a:r>
              <a:rPr lang="cs-CZ"/>
              <a:t>Třetí úroveň</a:t>
            </a:r>
            <a:br>
              <a:rPr lang="cs-CZ"/>
            </a:br>
            <a:r>
              <a:rPr lang="cs-CZ"/>
              <a:t>Čtvrtá úroveň</a:t>
            </a:r>
            <a:br>
              <a:rPr lang="cs-CZ"/>
            </a:br>
            <a:r>
              <a:rPr lang="cs-CZ"/>
              <a:t>Pátá úroveň</a:t>
            </a:r>
          </a:p>
        </p:txBody>
      </p:sp>
      <p:sp>
        <p:nvSpPr>
          <p:cNvPr id="5" name="Zástupný symbol pro datum 20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zápatí 9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7" name="Zástupný symbol pro číslo snímku 30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EF46EA2-9C41-4F8F-AF00-3EFFE2E46971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298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28"/>
          <p:cNvSpPr txBox="1">
            <a:spLocks noGrp="1"/>
          </p:cNvSpPr>
          <p:nvPr>
            <p:ph type="title"/>
          </p:nvPr>
        </p:nvSpPr>
        <p:spPr>
          <a:xfrm>
            <a:off x="335877" y="5963762"/>
            <a:ext cx="9492477" cy="973077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text 12"/>
          <p:cNvSpPr txBox="1">
            <a:spLocks noGrp="1"/>
          </p:cNvSpPr>
          <p:nvPr>
            <p:ph type="body" idx="1"/>
          </p:nvPr>
        </p:nvSpPr>
        <p:spPr>
          <a:xfrm>
            <a:off x="310319" y="735122"/>
            <a:ext cx="4730035" cy="705240"/>
          </a:xfrm>
        </p:spPr>
        <p:txBody>
          <a:bodyPr anchor="ctr"/>
          <a:lstStyle>
            <a:lvl1pPr marL="0" indent="0">
              <a:spcBef>
                <a:spcPts val="500"/>
              </a:spcBef>
              <a:buNone/>
              <a:defRPr sz="2000">
                <a:solidFill>
                  <a:srgbClr val="B0761F"/>
                </a:solidFill>
                <a:latin typeface="Franklin Gothic Medium"/>
              </a:defRPr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text 24"/>
          <p:cNvSpPr txBox="1">
            <a:spLocks noGrp="1"/>
          </p:cNvSpPr>
          <p:nvPr>
            <p:ph type="body" idx="3"/>
          </p:nvPr>
        </p:nvSpPr>
        <p:spPr>
          <a:xfrm>
            <a:off x="5120640" y="735122"/>
            <a:ext cx="4731837" cy="705240"/>
          </a:xfrm>
        </p:spPr>
        <p:txBody>
          <a:bodyPr anchor="ctr"/>
          <a:lstStyle>
            <a:lvl1pPr marL="0" indent="0">
              <a:spcBef>
                <a:spcPts val="500"/>
              </a:spcBef>
              <a:buNone/>
              <a:defRPr sz="2000">
                <a:solidFill>
                  <a:srgbClr val="B0761F"/>
                </a:solidFill>
                <a:latin typeface="Franklin Gothic Medium"/>
              </a:defRPr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obsah 3"/>
          <p:cNvSpPr txBox="1">
            <a:spLocks noGrp="1"/>
          </p:cNvSpPr>
          <p:nvPr>
            <p:ph type="title" idx="4294967295"/>
          </p:nvPr>
        </p:nvSpPr>
        <p:spPr>
          <a:xfrm>
            <a:off x="310319" y="1450796"/>
            <a:ext cx="4730035" cy="4345201"/>
          </a:xfrm>
        </p:spPr>
        <p:txBody>
          <a:bodyPr anchor="t"/>
          <a:lstStyle>
            <a:lvl1pPr marL="378003" indent="-378003">
              <a:spcBef>
                <a:spcPts val="600"/>
              </a:spcBef>
              <a:buClr>
                <a:srgbClr val="F0A22E"/>
              </a:buClr>
              <a:buSzPct val="70000"/>
              <a:buFont typeface="Wingdings 2"/>
              <a:buChar char=""/>
              <a:defRPr sz="2600">
                <a:latin typeface="Franklin Gothic Book" pitchFamily="18"/>
              </a:defRPr>
            </a:lvl1pPr>
          </a:lstStyle>
          <a:p>
            <a:pPr lvl="0"/>
            <a:r>
              <a:rPr lang="cs-CZ"/>
              <a:t>Kliknutím lze upravit styly předlohy textu.</a:t>
            </a:r>
            <a:br>
              <a:rPr lang="cs-CZ"/>
            </a:br>
            <a:r>
              <a:rPr lang="cs-CZ"/>
              <a:t>Druhá úroveň</a:t>
            </a:r>
            <a:br>
              <a:rPr lang="cs-CZ"/>
            </a:br>
            <a:r>
              <a:rPr lang="cs-CZ"/>
              <a:t>Třetí úroveň</a:t>
            </a:r>
            <a:br>
              <a:rPr lang="cs-CZ"/>
            </a:br>
            <a:r>
              <a:rPr lang="cs-CZ"/>
              <a:t>Čtvrtá úroveň</a:t>
            </a:r>
            <a:br>
              <a:rPr lang="cs-CZ"/>
            </a:br>
            <a:r>
              <a:rPr lang="cs-CZ"/>
              <a:t>Pátá úroveň</a:t>
            </a:r>
          </a:p>
        </p:txBody>
      </p:sp>
      <p:sp>
        <p:nvSpPr>
          <p:cNvPr id="6" name="Zástupný symbol pro obsah 27"/>
          <p:cNvSpPr txBox="1">
            <a:spLocks noGrp="1"/>
          </p:cNvSpPr>
          <p:nvPr>
            <p:ph type="title" idx="4294967295"/>
          </p:nvPr>
        </p:nvSpPr>
        <p:spPr>
          <a:xfrm>
            <a:off x="5124955" y="1450796"/>
            <a:ext cx="4727877" cy="4345201"/>
          </a:xfrm>
        </p:spPr>
        <p:txBody>
          <a:bodyPr anchor="t"/>
          <a:lstStyle>
            <a:lvl1pPr marL="378003" indent="-378003">
              <a:spcBef>
                <a:spcPts val="600"/>
              </a:spcBef>
              <a:buClr>
                <a:srgbClr val="F0A22E"/>
              </a:buClr>
              <a:buSzPct val="70000"/>
              <a:buFont typeface="Wingdings 2"/>
              <a:buChar char=""/>
              <a:defRPr sz="2600">
                <a:latin typeface="Franklin Gothic Book" pitchFamily="18"/>
              </a:defRPr>
            </a:lvl1pPr>
          </a:lstStyle>
          <a:p>
            <a:pPr lvl="0"/>
            <a:r>
              <a:rPr lang="cs-CZ"/>
              <a:t>Kliknutím lze upravit styly předlohy textu.</a:t>
            </a:r>
            <a:br>
              <a:rPr lang="cs-CZ"/>
            </a:br>
            <a:r>
              <a:rPr lang="cs-CZ"/>
              <a:t>Druhá úroveň</a:t>
            </a:r>
            <a:br>
              <a:rPr lang="cs-CZ"/>
            </a:br>
            <a:r>
              <a:rPr lang="cs-CZ"/>
              <a:t>Třetí úroveň</a:t>
            </a:r>
            <a:br>
              <a:rPr lang="cs-CZ"/>
            </a:br>
            <a:r>
              <a:rPr lang="cs-CZ"/>
              <a:t>Čtvrtá úroveň</a:t>
            </a:r>
            <a:br>
              <a:rPr lang="cs-CZ"/>
            </a:br>
            <a:r>
              <a:rPr lang="cs-CZ"/>
              <a:t>Pátá úroveň</a:t>
            </a:r>
          </a:p>
        </p:txBody>
      </p:sp>
      <p:sp>
        <p:nvSpPr>
          <p:cNvPr id="7" name="Zástupný symbol pro datum 9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8" name="Zástupný symbol pro zápatí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9" name="Zástupný symbol pro číslo snímku 6"/>
          <p:cNvSpPr txBox="1">
            <a:spLocks noGrp="1"/>
          </p:cNvSpPr>
          <p:nvPr>
            <p:ph type="sldNum" sz="quarter" idx="8"/>
          </p:nvPr>
        </p:nvSpPr>
        <p:spPr>
          <a:xfrm>
            <a:off x="9072722" y="7139516"/>
            <a:ext cx="839876" cy="272162"/>
          </a:xfrm>
        </p:spPr>
        <p:txBody>
          <a:bodyPr/>
          <a:lstStyle>
            <a:lvl1pPr>
              <a:defRPr/>
            </a:lvl1pPr>
          </a:lstStyle>
          <a:p>
            <a:pPr lvl="0"/>
            <a:fld id="{3C69FD77-0B15-44E8-AD59-61F29C3A3324}" type="slidenum">
              <a:t>‹#›</a:t>
            </a:fld>
            <a:endParaRPr lang="cs-CZ"/>
          </a:p>
        </p:txBody>
      </p:sp>
      <p:sp>
        <p:nvSpPr>
          <p:cNvPr id="10" name="Přímá spojnice 10"/>
          <p:cNvSpPr/>
          <p:nvPr/>
        </p:nvSpPr>
        <p:spPr>
          <a:xfrm>
            <a:off x="567001" y="6635883"/>
            <a:ext cx="9513719" cy="2523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0"/>
              <a:gd name="f8" fmla="abs f3"/>
              <a:gd name="f9" fmla="abs f4"/>
              <a:gd name="f10" fmla="abs f5"/>
              <a:gd name="f11" fmla="*/ f7 f0 1"/>
              <a:gd name="f12" fmla="?: f8 f3 1"/>
              <a:gd name="f13" fmla="?: f9 f4 1"/>
              <a:gd name="f14" fmla="?: f10 f5 1"/>
              <a:gd name="f15" fmla="*/ f11 1 f2"/>
              <a:gd name="f16" fmla="*/ f12 1 21600"/>
              <a:gd name="f17" fmla="*/ f13 1 21600"/>
              <a:gd name="f18" fmla="*/ 21600 f12 1"/>
              <a:gd name="f19" fmla="*/ 21600 f13 1"/>
              <a:gd name="f20" fmla="+- f15 0 f1"/>
              <a:gd name="f21" fmla="min f17 f16"/>
              <a:gd name="f22" fmla="*/ f18 1 f14"/>
              <a:gd name="f23" fmla="*/ f19 1 f14"/>
              <a:gd name="f24" fmla="val f22"/>
              <a:gd name="f25" fmla="val f23"/>
              <a:gd name="f26" fmla="*/ f6 f21 1"/>
              <a:gd name="f27" fmla="*/ f24 f21 1"/>
              <a:gd name="f28" fmla="*/ f25 f2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0">
                <a:pos x="f26" y="f26"/>
              </a:cxn>
              <a:cxn ang="f20">
                <a:pos x="f27" y="f28"/>
              </a:cxn>
            </a:cxnLst>
            <a:rect l="f26" t="f26" r="f27" b="f28"/>
            <a:pathLst>
              <a:path>
                <a:moveTo>
                  <a:pt x="f26" y="f26"/>
                </a:moveTo>
                <a:lnTo>
                  <a:pt x="f27" y="f28"/>
                </a:lnTo>
              </a:path>
            </a:pathLst>
          </a:custGeom>
          <a:noFill/>
          <a:ln w="9363">
            <a:solidFill>
              <a:srgbClr val="F0A22E">
                <a:alpha val="0"/>
              </a:srgbClr>
            </a:solidFill>
            <a:prstDash val="solid"/>
            <a:round/>
          </a:ln>
        </p:spPr>
        <p:txBody>
          <a:bodyPr vert="horz" wrap="square" lIns="100803" tIns="50401" rIns="100803" bIns="50401" anchor="t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val="3378643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29"/>
          <p:cNvSpPr txBox="1">
            <a:spLocks noGrp="1"/>
          </p:cNvSpPr>
          <p:nvPr>
            <p:ph type="title"/>
          </p:nvPr>
        </p:nvSpPr>
        <p:spPr>
          <a:xfrm>
            <a:off x="332640" y="503998"/>
            <a:ext cx="9576721" cy="927357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datum 11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4" name="Zástupný symbol pro zápatí 20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5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33DF965-C196-405A-B440-A7A49C53C242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3671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2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3" name="Zástupný symbol pro zápatí 23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4" name="Zástupný symbol pro číslo snímku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D9E4681-248B-4B88-92E1-AF992267DAD0}" type="slidenum">
              <a:t>‹#›</a:t>
            </a:fld>
            <a:endParaRPr lang="cs-CZ"/>
          </a:p>
        </p:txBody>
      </p:sp>
      <p:sp>
        <p:nvSpPr>
          <p:cNvPr id="5" name="Nadpis 4"/>
          <p:cNvSpPr txBox="1">
            <a:spLocks noGrp="1"/>
          </p:cNvSpPr>
          <p:nvPr>
            <p:ph type="title" idx="4294967295"/>
          </p:nvPr>
        </p:nvSpPr>
        <p:spPr>
          <a:xfrm>
            <a:off x="503998" y="301322"/>
            <a:ext cx="9072000" cy="1261798"/>
          </a:xfrm>
        </p:spPr>
        <p:txBody>
          <a:bodyPr lIns="0" tIns="0" rIns="0" bIns="0" anchorCtr="1"/>
          <a:lstStyle>
            <a:lvl1pPr algn="ctr" hangingPunct="0">
              <a:defRPr sz="4400">
                <a:latin typeface="Arial" pitchFamily="18"/>
              </a:defRPr>
            </a:lvl1pPr>
          </a:lstStyle>
          <a:p>
            <a:pPr lvl="0"/>
            <a:endParaRPr lang="cs-CZ"/>
          </a:p>
        </p:txBody>
      </p:sp>
      <p:sp>
        <p:nvSpPr>
          <p:cNvPr id="6" name="Zástupný symbol pro text 5"/>
          <p:cNvSpPr txBox="1">
            <a:spLocks noGrp="1"/>
          </p:cNvSpPr>
          <p:nvPr>
            <p:ph type="body" idx="4294967295"/>
          </p:nvPr>
        </p:nvSpPr>
        <p:spPr>
          <a:xfrm>
            <a:off x="503998" y="1768678"/>
            <a:ext cx="9072000" cy="4988884"/>
          </a:xfrm>
        </p:spPr>
        <p:txBody>
          <a:bodyPr lIns="0" tIns="0" rIns="0" bIns="0"/>
          <a:lstStyle>
            <a:lvl1pPr hangingPunct="0">
              <a:defRPr/>
            </a:lvl1pPr>
          </a:lstStyle>
          <a:p>
            <a:pPr lvl="0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2984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římá spojnice 7"/>
          <p:cNvSpPr/>
          <p:nvPr/>
        </p:nvSpPr>
        <p:spPr>
          <a:xfrm>
            <a:off x="567001" y="6447598"/>
            <a:ext cx="9513719" cy="2523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0"/>
              <a:gd name="f8" fmla="abs f3"/>
              <a:gd name="f9" fmla="abs f4"/>
              <a:gd name="f10" fmla="abs f5"/>
              <a:gd name="f11" fmla="*/ f7 f0 1"/>
              <a:gd name="f12" fmla="?: f8 f3 1"/>
              <a:gd name="f13" fmla="?: f9 f4 1"/>
              <a:gd name="f14" fmla="?: f10 f5 1"/>
              <a:gd name="f15" fmla="*/ f11 1 f2"/>
              <a:gd name="f16" fmla="*/ f12 1 21600"/>
              <a:gd name="f17" fmla="*/ f13 1 21600"/>
              <a:gd name="f18" fmla="*/ 21600 f12 1"/>
              <a:gd name="f19" fmla="*/ 21600 f13 1"/>
              <a:gd name="f20" fmla="+- f15 0 f1"/>
              <a:gd name="f21" fmla="min f17 f16"/>
              <a:gd name="f22" fmla="*/ f18 1 f14"/>
              <a:gd name="f23" fmla="*/ f19 1 f14"/>
              <a:gd name="f24" fmla="val f22"/>
              <a:gd name="f25" fmla="val f23"/>
              <a:gd name="f26" fmla="*/ f6 f21 1"/>
              <a:gd name="f27" fmla="*/ f24 f21 1"/>
              <a:gd name="f28" fmla="*/ f25 f2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0">
                <a:pos x="f26" y="f26"/>
              </a:cxn>
              <a:cxn ang="f20">
                <a:pos x="f27" y="f28"/>
              </a:cxn>
            </a:cxnLst>
            <a:rect l="f26" t="f26" r="f27" b="f28"/>
            <a:pathLst>
              <a:path>
                <a:moveTo>
                  <a:pt x="f26" y="f26"/>
                </a:moveTo>
                <a:lnTo>
                  <a:pt x="f27" y="f28"/>
                </a:lnTo>
              </a:path>
            </a:pathLst>
          </a:custGeom>
          <a:noFill/>
          <a:ln w="9363">
            <a:solidFill>
              <a:srgbClr val="F0A22E">
                <a:alpha val="0"/>
              </a:srgbClr>
            </a:solidFill>
            <a:prstDash val="solid"/>
            <a:round/>
          </a:ln>
        </p:spPr>
        <p:txBody>
          <a:bodyPr vert="horz" wrap="square" lIns="100803" tIns="50401" rIns="100803" bIns="50401" anchor="t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3" name="Nadpis 11"/>
          <p:cNvSpPr txBox="1">
            <a:spLocks noGrp="1"/>
          </p:cNvSpPr>
          <p:nvPr>
            <p:ph type="title"/>
          </p:nvPr>
        </p:nvSpPr>
        <p:spPr>
          <a:xfrm>
            <a:off x="503998" y="6047640"/>
            <a:ext cx="9324722" cy="573840"/>
          </a:xfrm>
        </p:spPr>
        <p:txBody>
          <a:bodyPr/>
          <a:lstStyle>
            <a:lvl1pPr>
              <a:defRPr sz="2200" b="1"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4" name="Zástupný symbol pro text 25"/>
          <p:cNvSpPr txBox="1">
            <a:spLocks noGrp="1"/>
          </p:cNvSpPr>
          <p:nvPr>
            <p:ph type="body" idx="2"/>
          </p:nvPr>
        </p:nvSpPr>
        <p:spPr>
          <a:xfrm>
            <a:off x="503998" y="672120"/>
            <a:ext cx="3316318" cy="5291641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500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obsah 13"/>
          <p:cNvSpPr txBox="1">
            <a:spLocks noGrp="1"/>
          </p:cNvSpPr>
          <p:nvPr>
            <p:ph type="title" idx="4294967295"/>
          </p:nvPr>
        </p:nvSpPr>
        <p:spPr>
          <a:xfrm>
            <a:off x="3941283" y="672120"/>
            <a:ext cx="5887437" cy="5291641"/>
          </a:xfrm>
        </p:spPr>
        <p:txBody>
          <a:bodyPr anchor="t"/>
          <a:lstStyle>
            <a:lvl1pPr marL="378003" indent="-378003">
              <a:spcBef>
                <a:spcPts val="800"/>
              </a:spcBef>
              <a:buClr>
                <a:srgbClr val="F0A22E"/>
              </a:buClr>
              <a:buSzPct val="70000"/>
              <a:buFont typeface="Wingdings 2"/>
              <a:buChar char=""/>
              <a:defRPr sz="3500">
                <a:latin typeface="Franklin Gothic Book" pitchFamily="18"/>
              </a:defRPr>
            </a:lvl1pPr>
          </a:lstStyle>
          <a:p>
            <a:pPr lvl="0"/>
            <a:r>
              <a:rPr lang="cs-CZ"/>
              <a:t>Kliknutím lze upravit styly předlohy textu.</a:t>
            </a:r>
            <a:br>
              <a:rPr lang="cs-CZ"/>
            </a:br>
            <a:r>
              <a:rPr lang="cs-CZ"/>
              <a:t>Druhá úroveň</a:t>
            </a:r>
            <a:br>
              <a:rPr lang="cs-CZ"/>
            </a:br>
            <a:r>
              <a:rPr lang="cs-CZ"/>
              <a:t>Třetí úroveň</a:t>
            </a:r>
            <a:br>
              <a:rPr lang="cs-CZ"/>
            </a:br>
            <a:r>
              <a:rPr lang="cs-CZ"/>
              <a:t>Čtvrtá úroveň</a:t>
            </a:r>
            <a:br>
              <a:rPr lang="cs-CZ"/>
            </a:br>
            <a:r>
              <a:rPr lang="cs-CZ"/>
              <a:t>Pátá úroveň</a:t>
            </a:r>
          </a:p>
        </p:txBody>
      </p:sp>
      <p:sp>
        <p:nvSpPr>
          <p:cNvPr id="6" name="Zástupný symbol pro datum 2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7" name="Zástupný symbol pro zápatí 28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8" name="Zástupný symbol pro číslo snímku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0453D39-A31C-48E0-A6FD-A131461AA74A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036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12"/>
          <p:cNvSpPr txBox="1">
            <a:spLocks noGrp="1"/>
          </p:cNvSpPr>
          <p:nvPr>
            <p:ph type="title"/>
          </p:nvPr>
        </p:nvSpPr>
        <p:spPr>
          <a:xfrm>
            <a:off x="3864236" y="679682"/>
            <a:ext cx="5544363" cy="4032001"/>
          </a:xfrm>
          <a:solidFill>
            <a:srgbClr val="FFFFFF"/>
          </a:solidFill>
          <a:ln w="6483">
            <a:solidFill>
              <a:srgbClr val="F0A22E"/>
            </a:solidFill>
            <a:prstDash val="solid"/>
          </a:ln>
        </p:spPr>
        <p:txBody>
          <a:bodyPr anchor="t"/>
          <a:lstStyle>
            <a:lvl1pPr>
              <a:spcBef>
                <a:spcPts val="800"/>
              </a:spcBef>
              <a:defRPr sz="3500">
                <a:latin typeface="Franklin Gothic Book" pitchFamily="18"/>
              </a:defRPr>
            </a:lvl1pPr>
          </a:lstStyle>
          <a:p>
            <a:pPr lvl="0"/>
            <a:r>
              <a:rPr lang="cs-CZ"/>
              <a:t>Kliknutím na ikonu přidáte obrázek.</a:t>
            </a:r>
          </a:p>
        </p:txBody>
      </p:sp>
      <p:sp>
        <p:nvSpPr>
          <p:cNvPr id="3" name="Zástupný symbol pro datum 6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4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5" name="Zástupný symbol pro číslo snímku 30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E695707-2835-4EBA-8E68-25FB840416DE}" type="slidenum">
              <a:t>‹#›</a:t>
            </a:fld>
            <a:endParaRPr lang="cs-CZ"/>
          </a:p>
        </p:txBody>
      </p:sp>
      <p:sp>
        <p:nvSpPr>
          <p:cNvPr id="6" name="Nadpis 16"/>
          <p:cNvSpPr txBox="1">
            <a:spLocks noGrp="1"/>
          </p:cNvSpPr>
          <p:nvPr>
            <p:ph type="title" idx="4294967295"/>
          </p:nvPr>
        </p:nvSpPr>
        <p:spPr>
          <a:xfrm>
            <a:off x="420121" y="5504761"/>
            <a:ext cx="6468474" cy="575642"/>
          </a:xfrm>
        </p:spPr>
        <p:txBody>
          <a:bodyPr/>
          <a:lstStyle>
            <a:lvl1pPr>
              <a:defRPr sz="2200" b="1"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7" name="Zástupný symbol pro text 25"/>
          <p:cNvSpPr txBox="1">
            <a:spLocks noGrp="1"/>
          </p:cNvSpPr>
          <p:nvPr>
            <p:ph type="body" idx="2"/>
          </p:nvPr>
        </p:nvSpPr>
        <p:spPr>
          <a:xfrm>
            <a:off x="420121" y="6099477"/>
            <a:ext cx="6468474" cy="847081"/>
          </a:xfrm>
        </p:spPr>
        <p:txBody>
          <a:bodyPr lIns="120956" tIns="0"/>
          <a:lstStyle>
            <a:lvl1pPr marL="0" indent="0">
              <a:spcBef>
                <a:spcPts val="400"/>
              </a:spcBef>
              <a:buNone/>
              <a:defRPr sz="1500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3613782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227652E-9A76-4A85-928C-4B3DEC0F1235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7246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 txBox="1">
            <a:spLocks noGrp="1"/>
          </p:cNvSpPr>
          <p:nvPr>
            <p:ph type="title" orient="vert"/>
          </p:nvPr>
        </p:nvSpPr>
        <p:spPr>
          <a:xfrm>
            <a:off x="7560359" y="605515"/>
            <a:ext cx="2015995" cy="6450122"/>
          </a:xfrm>
        </p:spPr>
        <p:txBody>
          <a:bodyPr vert="eaVert" anchor="t" anchorCtr="1"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 txBox="1">
            <a:spLocks noGrp="1"/>
          </p:cNvSpPr>
          <p:nvPr>
            <p:ph type="body" orient="vert" idx="1"/>
          </p:nvPr>
        </p:nvSpPr>
        <p:spPr>
          <a:xfrm>
            <a:off x="503998" y="605515"/>
            <a:ext cx="6888595" cy="6450122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4DCEF48-D83B-4447-B692-9C7B59F25F16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7371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římá spojnice 6"/>
          <p:cNvSpPr/>
          <p:nvPr/>
        </p:nvSpPr>
        <p:spPr>
          <a:xfrm>
            <a:off x="567001" y="1158480"/>
            <a:ext cx="9513719" cy="2523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0"/>
              <a:gd name="f8" fmla="abs f3"/>
              <a:gd name="f9" fmla="abs f4"/>
              <a:gd name="f10" fmla="abs f5"/>
              <a:gd name="f11" fmla="*/ f7 f0 1"/>
              <a:gd name="f12" fmla="?: f8 f3 1"/>
              <a:gd name="f13" fmla="?: f9 f4 1"/>
              <a:gd name="f14" fmla="?: f10 f5 1"/>
              <a:gd name="f15" fmla="*/ f11 1 f2"/>
              <a:gd name="f16" fmla="*/ f12 1 21600"/>
              <a:gd name="f17" fmla="*/ f13 1 21600"/>
              <a:gd name="f18" fmla="*/ 21600 f12 1"/>
              <a:gd name="f19" fmla="*/ 21600 f13 1"/>
              <a:gd name="f20" fmla="+- f15 0 f1"/>
              <a:gd name="f21" fmla="min f17 f16"/>
              <a:gd name="f22" fmla="*/ f18 1 f14"/>
              <a:gd name="f23" fmla="*/ f19 1 f14"/>
              <a:gd name="f24" fmla="val f22"/>
              <a:gd name="f25" fmla="val f23"/>
              <a:gd name="f26" fmla="*/ f6 f21 1"/>
              <a:gd name="f27" fmla="*/ f24 f21 1"/>
              <a:gd name="f28" fmla="*/ f25 f2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0">
                <a:pos x="f26" y="f26"/>
              </a:cxn>
              <a:cxn ang="f20">
                <a:pos x="f27" y="f28"/>
              </a:cxn>
            </a:cxnLst>
            <a:rect l="f26" t="f26" r="f27" b="f28"/>
            <a:pathLst>
              <a:path>
                <a:moveTo>
                  <a:pt x="f26" y="f26"/>
                </a:moveTo>
                <a:lnTo>
                  <a:pt x="f27" y="f28"/>
                </a:lnTo>
              </a:path>
            </a:pathLst>
          </a:custGeom>
          <a:noFill/>
          <a:ln w="9363">
            <a:solidFill>
              <a:srgbClr val="F0A22E">
                <a:alpha val="0"/>
              </a:srgbClr>
            </a:solidFill>
            <a:prstDash val="solid"/>
            <a:round/>
          </a:ln>
        </p:spPr>
        <p:txBody>
          <a:bodyPr vert="horz" wrap="square" lIns="100803" tIns="50401" rIns="100803" bIns="50401" anchor="t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3" name="Zástupný symbol pro text 7"/>
          <p:cNvSpPr txBox="1">
            <a:spLocks noGrp="1"/>
          </p:cNvSpPr>
          <p:nvPr>
            <p:ph type="body" idx="1"/>
          </p:nvPr>
        </p:nvSpPr>
        <p:spPr>
          <a:xfrm>
            <a:off x="335877" y="1713238"/>
            <a:ext cx="9576721" cy="4988884"/>
          </a:xfrm>
          <a:prstGeom prst="rect">
            <a:avLst/>
          </a:prstGeom>
          <a:noFill/>
          <a:ln>
            <a:noFill/>
          </a:ln>
        </p:spPr>
        <p:txBody>
          <a:bodyPr vert="horz" wrap="square" lIns="100803" tIns="50401" rIns="100803" bIns="50401" anchor="t" anchorCtr="0" compatLnSpc="1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10"/>
          <p:cNvSpPr txBox="1">
            <a:spLocks noGrp="1"/>
          </p:cNvSpPr>
          <p:nvPr>
            <p:ph type="dt" sz="half" idx="2"/>
          </p:nvPr>
        </p:nvSpPr>
        <p:spPr>
          <a:xfrm>
            <a:off x="7140604" y="83877"/>
            <a:ext cx="2772003" cy="318604"/>
          </a:xfrm>
          <a:prstGeom prst="rect">
            <a:avLst/>
          </a:prstGeom>
          <a:noFill/>
          <a:ln>
            <a:noFill/>
          </a:ln>
        </p:spPr>
        <p:txBody>
          <a:bodyPr vert="horz" wrap="square" lIns="100803" tIns="50401" rIns="100803" bIns="50401" anchor="t" anchorCtr="0" compatLnSpc="1"/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2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5" name="Zástupný symbol pro zápatí 27"/>
          <p:cNvSpPr txBox="1">
            <a:spLocks noGrp="1"/>
          </p:cNvSpPr>
          <p:nvPr>
            <p:ph type="ftr" sz="quarter" idx="3"/>
          </p:nvPr>
        </p:nvSpPr>
        <p:spPr>
          <a:xfrm>
            <a:off x="3444124" y="83877"/>
            <a:ext cx="3696123" cy="318604"/>
          </a:xfrm>
          <a:prstGeom prst="rect">
            <a:avLst/>
          </a:prstGeom>
          <a:noFill/>
          <a:ln>
            <a:noFill/>
          </a:ln>
        </p:spPr>
        <p:txBody>
          <a:bodyPr vert="horz" wrap="square" lIns="100803" tIns="50401" rIns="100803" bIns="50401" anchor="t" anchorCtr="0" compatLnSpc="1"/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2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4"/>
          <p:cNvSpPr txBox="1">
            <a:spLocks noGrp="1"/>
          </p:cNvSpPr>
          <p:nvPr>
            <p:ph type="sldNum" sz="quarter" idx="4"/>
          </p:nvPr>
        </p:nvSpPr>
        <p:spPr>
          <a:xfrm>
            <a:off x="9072722" y="7139516"/>
            <a:ext cx="839876" cy="269638"/>
          </a:xfrm>
          <a:prstGeom prst="rect">
            <a:avLst/>
          </a:prstGeom>
          <a:noFill/>
          <a:ln>
            <a:noFill/>
          </a:ln>
        </p:spPr>
        <p:txBody>
          <a:bodyPr vert="horz" wrap="square" lIns="100803" tIns="50401" rIns="100803" bIns="50401" anchor="t" anchorCtr="0" compatLnSpc="1"/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300" b="0" i="0" u="none" strike="noStrike" kern="1200" cap="none" spc="0" baseline="0">
                <a:solidFill>
                  <a:srgbClr val="D38E27"/>
                </a:solidFill>
                <a:uFillTx/>
                <a:latin typeface="Franklin Gothic Book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0DBF6901-0750-4B09-8DC4-5375D22521E1}" type="slidenum">
              <a:t>‹#›</a:t>
            </a:fld>
            <a:endParaRPr lang="cs-CZ"/>
          </a:p>
        </p:txBody>
      </p:sp>
      <p:sp>
        <p:nvSpPr>
          <p:cNvPr id="7" name="Zástupný symbol pro nadpis 9"/>
          <p:cNvSpPr txBox="1">
            <a:spLocks noGrp="1"/>
          </p:cNvSpPr>
          <p:nvPr>
            <p:ph type="title"/>
          </p:nvPr>
        </p:nvSpPr>
        <p:spPr>
          <a:xfrm>
            <a:off x="335877" y="503998"/>
            <a:ext cx="9576721" cy="924120"/>
          </a:xfrm>
          <a:prstGeom prst="rect">
            <a:avLst/>
          </a:prstGeom>
          <a:noFill/>
          <a:ln>
            <a:noFill/>
          </a:ln>
        </p:spPr>
        <p:txBody>
          <a:bodyPr vert="horz" wrap="square" lIns="100803" tIns="50401" rIns="100803" bIns="50401" anchor="ctr" anchorCtr="0" compatLnSpc="1"/>
          <a:lstStyle/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8" name="Přímá spojnice 8"/>
          <p:cNvSpPr/>
          <p:nvPr/>
        </p:nvSpPr>
        <p:spPr>
          <a:xfrm>
            <a:off x="567001" y="1158480"/>
            <a:ext cx="9513719" cy="2523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0"/>
              <a:gd name="f8" fmla="abs f3"/>
              <a:gd name="f9" fmla="abs f4"/>
              <a:gd name="f10" fmla="abs f5"/>
              <a:gd name="f11" fmla="*/ f7 f0 1"/>
              <a:gd name="f12" fmla="?: f8 f3 1"/>
              <a:gd name="f13" fmla="?: f9 f4 1"/>
              <a:gd name="f14" fmla="?: f10 f5 1"/>
              <a:gd name="f15" fmla="*/ f11 1 f2"/>
              <a:gd name="f16" fmla="*/ f12 1 21600"/>
              <a:gd name="f17" fmla="*/ f13 1 21600"/>
              <a:gd name="f18" fmla="*/ 21600 f12 1"/>
              <a:gd name="f19" fmla="*/ 21600 f13 1"/>
              <a:gd name="f20" fmla="+- f15 0 f1"/>
              <a:gd name="f21" fmla="min f17 f16"/>
              <a:gd name="f22" fmla="*/ f18 1 f14"/>
              <a:gd name="f23" fmla="*/ f19 1 f14"/>
              <a:gd name="f24" fmla="val f22"/>
              <a:gd name="f25" fmla="val f23"/>
              <a:gd name="f26" fmla="*/ f6 f21 1"/>
              <a:gd name="f27" fmla="*/ f24 f21 1"/>
              <a:gd name="f28" fmla="*/ f25 f2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0">
                <a:pos x="f26" y="f26"/>
              </a:cxn>
              <a:cxn ang="f20">
                <a:pos x="f27" y="f28"/>
              </a:cxn>
            </a:cxnLst>
            <a:rect l="f26" t="f26" r="f27" b="f28"/>
            <a:pathLst>
              <a:path>
                <a:moveTo>
                  <a:pt x="f26" y="f26"/>
                </a:moveTo>
                <a:lnTo>
                  <a:pt x="f27" y="f28"/>
                </a:lnTo>
              </a:path>
            </a:pathLst>
          </a:custGeom>
          <a:noFill/>
          <a:ln w="9363">
            <a:solidFill>
              <a:srgbClr val="F0A22E">
                <a:alpha val="0"/>
              </a:srgbClr>
            </a:solidFill>
            <a:prstDash val="solid"/>
            <a:round/>
          </a:ln>
        </p:spPr>
        <p:txBody>
          <a:bodyPr vert="horz" wrap="square" lIns="100803" tIns="50401" rIns="100803" bIns="50401" anchor="t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9" name="Přímá spojnice 11"/>
          <p:cNvSpPr/>
          <p:nvPr/>
        </p:nvSpPr>
        <p:spPr>
          <a:xfrm>
            <a:off x="567001" y="1166399"/>
            <a:ext cx="9513719" cy="2523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0"/>
              <a:gd name="f8" fmla="abs f3"/>
              <a:gd name="f9" fmla="abs f4"/>
              <a:gd name="f10" fmla="abs f5"/>
              <a:gd name="f11" fmla="*/ f7 f0 1"/>
              <a:gd name="f12" fmla="?: f8 f3 1"/>
              <a:gd name="f13" fmla="?: f9 f4 1"/>
              <a:gd name="f14" fmla="?: f10 f5 1"/>
              <a:gd name="f15" fmla="*/ f11 1 f2"/>
              <a:gd name="f16" fmla="*/ f12 1 21600"/>
              <a:gd name="f17" fmla="*/ f13 1 21600"/>
              <a:gd name="f18" fmla="*/ 21600 f12 1"/>
              <a:gd name="f19" fmla="*/ 21600 f13 1"/>
              <a:gd name="f20" fmla="+- f15 0 f1"/>
              <a:gd name="f21" fmla="min f17 f16"/>
              <a:gd name="f22" fmla="*/ f18 1 f14"/>
              <a:gd name="f23" fmla="*/ f19 1 f14"/>
              <a:gd name="f24" fmla="val f22"/>
              <a:gd name="f25" fmla="val f23"/>
              <a:gd name="f26" fmla="*/ f6 f21 1"/>
              <a:gd name="f27" fmla="*/ f24 f21 1"/>
              <a:gd name="f28" fmla="*/ f25 f2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0">
                <a:pos x="f26" y="f26"/>
              </a:cxn>
              <a:cxn ang="f20">
                <a:pos x="f27" y="f28"/>
              </a:cxn>
            </a:cxnLst>
            <a:rect l="f26" t="f26" r="f27" b="f28"/>
            <a:pathLst>
              <a:path>
                <a:moveTo>
                  <a:pt x="f26" y="f26"/>
                </a:moveTo>
                <a:lnTo>
                  <a:pt x="f27" y="f28"/>
                </a:lnTo>
              </a:path>
            </a:pathLst>
          </a:custGeom>
          <a:noFill/>
          <a:ln w="9363">
            <a:solidFill>
              <a:srgbClr val="F0A22E">
                <a:alpha val="0"/>
              </a:srgbClr>
            </a:solidFill>
            <a:prstDash val="solid"/>
            <a:round/>
          </a:ln>
        </p:spPr>
        <p:txBody>
          <a:bodyPr vert="horz" wrap="square" lIns="100803" tIns="50401" rIns="100803" bIns="50401" anchor="t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marL="0" marR="0" lvl="0" indent="0" algn="l" defTabSz="914400" rtl="0" fontAlgn="auto" hangingPunct="1">
        <a:lnSpc>
          <a:spcPct val="100000"/>
        </a:lnSpc>
        <a:spcBef>
          <a:spcPts val="0"/>
        </a:spcBef>
        <a:spcAft>
          <a:spcPts val="0"/>
        </a:spcAft>
        <a:buSzPct val="45000"/>
        <a:buFont typeface="StarSymbol"/>
        <a:buChar char="●"/>
        <a:tabLst/>
        <a:defRPr lang="cs-CZ" sz="4000" b="0" i="0" u="none" strike="noStrike" kern="1200" cap="none" spc="0" baseline="0">
          <a:solidFill>
            <a:srgbClr val="4E3B30"/>
          </a:solidFill>
          <a:uFillTx/>
          <a:latin typeface="Franklin Gothic Medium" pitchFamily="18"/>
          <a:ea typeface="Microsoft YaHei" pitchFamily="2"/>
          <a:cs typeface="Mangal" pitchFamily="2"/>
        </a:defRPr>
      </a:lvl1pPr>
    </p:titleStyle>
    <p:bodyStyle>
      <a:lvl1pPr marL="431999" marR="0" lvl="0" indent="-323999" algn="l" defTabSz="914400" rtl="0" fontAlgn="auto" hangingPunct="1">
        <a:lnSpc>
          <a:spcPct val="100000"/>
        </a:lnSpc>
        <a:spcBef>
          <a:spcPts val="0"/>
        </a:spcBef>
        <a:spcAft>
          <a:spcPts val="1415"/>
        </a:spcAft>
        <a:buClr>
          <a:srgbClr val="F0A22E"/>
        </a:buClr>
        <a:buSzPct val="45000"/>
        <a:buFont typeface="StarSymbol"/>
        <a:buChar char="●"/>
        <a:tabLst/>
        <a:defRPr lang="cs-CZ" sz="3200" b="0" i="0" u="none" strike="noStrike" kern="1200" cap="none" spc="0" baseline="0">
          <a:solidFill>
            <a:srgbClr val="4E3B30"/>
          </a:solidFill>
          <a:uFillTx/>
          <a:latin typeface="Arial" pitchFamily="18"/>
          <a:ea typeface="Microsoft YaHei" pitchFamily="2"/>
          <a:cs typeface="Mangal" pitchFamily="2"/>
        </a:defRPr>
      </a:lvl1pPr>
      <a:lvl2pPr marL="863998" marR="0" lvl="1" indent="-323999" algn="l" defTabSz="914400" rtl="0" fontAlgn="auto" hangingPunct="1">
        <a:lnSpc>
          <a:spcPct val="100000"/>
        </a:lnSpc>
        <a:spcBef>
          <a:spcPts val="0"/>
        </a:spcBef>
        <a:spcAft>
          <a:spcPts val="1135"/>
        </a:spcAft>
        <a:buClr>
          <a:srgbClr val="F0A22E"/>
        </a:buClr>
        <a:buSzPct val="45000"/>
        <a:buFont typeface="StarSymbol"/>
        <a:buChar char="●"/>
        <a:tabLst/>
        <a:defRPr lang="cs-CZ" sz="2800" b="0" i="0" u="none" strike="noStrike" kern="1200" cap="none" spc="0" baseline="0">
          <a:solidFill>
            <a:srgbClr val="4E3B30"/>
          </a:solidFill>
          <a:uFillTx/>
          <a:latin typeface="Arial" pitchFamily="18"/>
          <a:ea typeface="Microsoft YaHei" pitchFamily="2"/>
          <a:cs typeface="Mangal" pitchFamily="2"/>
        </a:defRPr>
      </a:lvl2pPr>
      <a:lvl3pPr marL="1295997" marR="0" lvl="2" indent="-287999" algn="l" defTabSz="914400" rtl="0" fontAlgn="auto" hangingPunct="1">
        <a:lnSpc>
          <a:spcPct val="100000"/>
        </a:lnSpc>
        <a:spcBef>
          <a:spcPts val="0"/>
        </a:spcBef>
        <a:spcAft>
          <a:spcPts val="850"/>
        </a:spcAft>
        <a:buClr>
          <a:srgbClr val="F0A22E"/>
        </a:buClr>
        <a:buSzPct val="75000"/>
        <a:buFont typeface="StarSymbol"/>
        <a:buChar char="–"/>
        <a:tabLst/>
        <a:defRPr lang="cs-CZ" sz="2400" b="0" i="0" u="none" strike="noStrike" kern="1200" cap="none" spc="0" baseline="0">
          <a:solidFill>
            <a:srgbClr val="4E3B30"/>
          </a:solidFill>
          <a:uFillTx/>
          <a:latin typeface="Arial" pitchFamily="18"/>
          <a:ea typeface="Microsoft YaHei" pitchFamily="2"/>
          <a:cs typeface="Mangal" pitchFamily="2"/>
        </a:defRPr>
      </a:lvl3pPr>
      <a:lvl4pPr marL="1727996" marR="0" lvl="3" indent="-215999" algn="l" defTabSz="914400" rtl="0" fontAlgn="auto" hangingPunct="1">
        <a:lnSpc>
          <a:spcPct val="100000"/>
        </a:lnSpc>
        <a:spcBef>
          <a:spcPts val="0"/>
        </a:spcBef>
        <a:spcAft>
          <a:spcPts val="565"/>
        </a:spcAft>
        <a:buClr>
          <a:srgbClr val="F0A22E"/>
        </a:buClr>
        <a:buSzPct val="45000"/>
        <a:buFont typeface="StarSymbol"/>
        <a:buChar char="●"/>
        <a:tabLst/>
        <a:defRPr lang="cs-CZ" sz="2000" b="0" i="0" u="none" strike="noStrike" kern="1200" cap="none" spc="0" baseline="0">
          <a:solidFill>
            <a:srgbClr val="4E3B30"/>
          </a:solidFill>
          <a:uFillTx/>
          <a:latin typeface="Arial" pitchFamily="18"/>
          <a:ea typeface="Microsoft YaHei" pitchFamily="2"/>
          <a:cs typeface="Mangal" pitchFamily="2"/>
        </a:defRPr>
      </a:lvl4pPr>
      <a:lvl5pPr marL="2159995" marR="0" lvl="4" indent="-215999" algn="l" defTabSz="914400" rtl="0" fontAlgn="auto" hangingPunct="1">
        <a:lnSpc>
          <a:spcPct val="100000"/>
        </a:lnSpc>
        <a:spcBef>
          <a:spcPts val="0"/>
        </a:spcBef>
        <a:spcAft>
          <a:spcPts val="285"/>
        </a:spcAft>
        <a:buClr>
          <a:srgbClr val="F0A22E"/>
        </a:buClr>
        <a:buSzPct val="75000"/>
        <a:buFont typeface="StarSymbol"/>
        <a:buChar char="–"/>
        <a:tabLst/>
        <a:defRPr lang="cs-CZ" sz="2000" b="0" i="0" u="none" strike="noStrike" kern="1200" cap="none" spc="0" baseline="0">
          <a:solidFill>
            <a:srgbClr val="4E3B30"/>
          </a:solidFill>
          <a:uFillTx/>
          <a:latin typeface="Arial" pitchFamily="18"/>
          <a:ea typeface="Microsoft YaHei" pitchFamily="2"/>
          <a:cs typeface="Mangal" pitchFamily="2"/>
        </a:defRPr>
      </a:lvl5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10" Type="http://schemas.openxmlformats.org/officeDocument/2006/relationships/image" Target="../media/image19.jpeg"/><Relationship Id="rId4" Type="http://schemas.openxmlformats.org/officeDocument/2006/relationships/image" Target="../media/image13.png"/><Relationship Id="rId9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26.png"/><Relationship Id="rId7" Type="http://schemas.openxmlformats.org/officeDocument/2006/relationships/image" Target="../media/image30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gif"/><Relationship Id="rId5" Type="http://schemas.openxmlformats.org/officeDocument/2006/relationships/image" Target="../media/image28.gif"/><Relationship Id="rId4" Type="http://schemas.openxmlformats.org/officeDocument/2006/relationships/image" Target="../media/image2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niortip.cz/portal/cz/seniortip/article/2808/Image/podzim_1.jpg" TargetMode="External"/><Relationship Id="rId2" Type="http://schemas.openxmlformats.org/officeDocument/2006/relationships/hyperlink" Target="http://www.londynska.cz/plany/201210230619list.jpg" TargetMode="Externa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stenata.g6.cz/soubory/nahrane/obrazky/zpevnik/mrak.gif" TargetMode="External"/><Relationship Id="rId2" Type="http://schemas.openxmlformats.org/officeDocument/2006/relationships/hyperlink" Target="http://files.tj-drslavice.webnode.cz/200000367-4202842ff2/podzim.jpg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www.vejnar.com/zima2/jinovatka2.jpg" TargetMode="External"/><Relationship Id="rId5" Type="http://schemas.openxmlformats.org/officeDocument/2006/relationships/hyperlink" Target="http://nd04.jxs.cz/508/215/e5c503a460_69312404_o2.jpg" TargetMode="External"/><Relationship Id="rId4" Type="http://schemas.openxmlformats.org/officeDocument/2006/relationships/hyperlink" Target="http://www.ms-oblacek.cz/picts/mrakchveje.gi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2182389" y="5228776"/>
            <a:ext cx="5960873" cy="1153204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6" descr="LOGO_obdelnik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2103632" y="589723"/>
            <a:ext cx="3410958" cy="888961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Obrázek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30227" y="2164083"/>
            <a:ext cx="8144259" cy="261518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cs-CZ" dirty="0" smtClean="0"/>
              <a:t>Prezentace slouží k vyvození učiva </a:t>
            </a:r>
            <a:r>
              <a:rPr lang="cs-CZ" smtClean="0"/>
              <a:t>o podzimu.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0538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0" y="577443"/>
            <a:ext cx="9072722" cy="710644"/>
          </a:xfrm>
        </p:spPr>
        <p:txBody>
          <a:bodyPr>
            <a:spAutoFit/>
          </a:bodyPr>
          <a:lstStyle/>
          <a:p>
            <a:pPr lvl="0">
              <a:buNone/>
            </a:pPr>
            <a:r>
              <a:rPr lang="cs-CZ" b="1" u="sng">
                <a:solidFill>
                  <a:srgbClr val="996633"/>
                </a:solidFill>
                <a:effectLst>
                  <a:outerShdw dist="17962" dir="2700000">
                    <a:srgbClr val="000000"/>
                  </a:outerShdw>
                </a:effectLst>
              </a:rPr>
              <a:t>Roční období – podzim.</a:t>
            </a:r>
          </a:p>
        </p:txBody>
      </p:sp>
      <p:pic>
        <p:nvPicPr>
          <p:cNvPr id="3" name="Obrázek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539998" y="1799996"/>
            <a:ext cx="2495159" cy="1837797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Obrázek 4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539998" y="4320000"/>
            <a:ext cx="1847517" cy="246672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Obrázek 5"/>
          <p:cNvPicPr>
            <a:picLocks noChangeAspect="1"/>
          </p:cNvPicPr>
          <p:nvPr/>
        </p:nvPicPr>
        <p:blipFill>
          <a:blip r:embed="rId5">
            <a:lum/>
            <a:alphaModFix/>
          </a:blip>
          <a:srcRect/>
          <a:stretch>
            <a:fillRect/>
          </a:stretch>
        </p:blipFill>
        <p:spPr>
          <a:xfrm>
            <a:off x="7768797" y="1729441"/>
            <a:ext cx="1771201" cy="2590559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Obrázek 6"/>
          <p:cNvPicPr>
            <a:picLocks noChangeAspect="1"/>
          </p:cNvPicPr>
          <p:nvPr/>
        </p:nvPicPr>
        <p:blipFill>
          <a:blip r:embed="rId6">
            <a:lum/>
            <a:alphaModFix/>
          </a:blip>
          <a:srcRect/>
          <a:stretch>
            <a:fillRect/>
          </a:stretch>
        </p:blipFill>
        <p:spPr>
          <a:xfrm>
            <a:off x="4320000" y="1799996"/>
            <a:ext cx="2466722" cy="1847517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Obrázek 7"/>
          <p:cNvPicPr>
            <a:picLocks noChangeAspect="1"/>
          </p:cNvPicPr>
          <p:nvPr/>
        </p:nvPicPr>
        <p:blipFill>
          <a:blip r:embed="rId7">
            <a:lum/>
            <a:alphaModFix/>
          </a:blip>
          <a:srcRect/>
          <a:stretch>
            <a:fillRect/>
          </a:stretch>
        </p:blipFill>
        <p:spPr>
          <a:xfrm>
            <a:off x="6816239" y="5039999"/>
            <a:ext cx="2723759" cy="1676159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Obrázek 8"/>
          <p:cNvPicPr>
            <a:picLocks noChangeAspect="1"/>
          </p:cNvPicPr>
          <p:nvPr/>
        </p:nvPicPr>
        <p:blipFill>
          <a:blip r:embed="rId8">
            <a:lum/>
            <a:alphaModFix/>
          </a:blip>
          <a:srcRect/>
          <a:stretch>
            <a:fillRect/>
          </a:stretch>
        </p:blipFill>
        <p:spPr>
          <a:xfrm>
            <a:off x="3600001" y="4859999"/>
            <a:ext cx="2466722" cy="18475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 txBox="1">
            <a:spLocks noGrp="1"/>
          </p:cNvSpPr>
          <p:nvPr>
            <p:ph type="subTitle" idx="4294967295"/>
          </p:nvPr>
        </p:nvSpPr>
        <p:spPr>
          <a:xfrm>
            <a:off x="0" y="301678"/>
            <a:ext cx="9072722" cy="6456240"/>
          </a:xfrm>
        </p:spPr>
        <p:txBody>
          <a:bodyPr anchor="ctr" anchorCtr="1"/>
          <a:lstStyle/>
          <a:p>
            <a:pPr marL="0" lvl="0" indent="0" algn="ctr">
              <a:spcBef>
                <a:spcPts val="800"/>
              </a:spcBef>
              <a:spcAft>
                <a:spcPts val="0"/>
              </a:spcAft>
              <a:buNone/>
            </a:pPr>
            <a:r>
              <a:rPr lang="cs-CZ" sz="3500">
                <a:latin typeface="Franklin Gothic Book" pitchFamily="18"/>
              </a:rPr>
              <a:t>Podzim začíná 22. září. Tento den je nazýván podzimní rovnodenností.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795244" y="539998"/>
            <a:ext cx="2804757" cy="1979996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http://www.seniortip.cz/portal/cz/seniortip/article/2808/Image/podzim_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6496" y="4283893"/>
            <a:ext cx="2867025" cy="259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0" y="301678"/>
            <a:ext cx="9072722" cy="1262155"/>
          </a:xfrm>
        </p:spPr>
        <p:txBody>
          <a:bodyPr/>
          <a:lstStyle/>
          <a:p>
            <a:pPr lvl="0">
              <a:buNone/>
            </a:pPr>
            <a:r>
              <a:rPr lang="cs-CZ" sz="3600" b="1" u="sng">
                <a:solidFill>
                  <a:srgbClr val="804C19"/>
                </a:solidFill>
                <a:effectLst>
                  <a:outerShdw dist="17962" dir="2700000">
                    <a:srgbClr val="000000"/>
                  </a:outerShdw>
                </a:effectLst>
              </a:rPr>
              <a:t>Kteří ptáci se vracejí do teplých krajů?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539998" y="5100477"/>
            <a:ext cx="2618997" cy="1752118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3780001" y="4992477"/>
            <a:ext cx="2466722" cy="1847517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>
            <a:lum/>
            <a:alphaModFix/>
          </a:blip>
          <a:srcRect/>
          <a:stretch>
            <a:fillRect/>
          </a:stretch>
        </p:blipFill>
        <p:spPr>
          <a:xfrm>
            <a:off x="3777121" y="1827721"/>
            <a:ext cx="2342875" cy="1952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6">
            <a:lum/>
            <a:alphaModFix/>
          </a:blip>
          <a:srcRect/>
          <a:stretch>
            <a:fillRect/>
          </a:stretch>
        </p:blipFill>
        <p:spPr>
          <a:xfrm>
            <a:off x="1799996" y="3420002"/>
            <a:ext cx="2542681" cy="17999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7">
            <a:lum/>
            <a:alphaModFix/>
          </a:blip>
          <a:srcRect/>
          <a:stretch>
            <a:fillRect/>
          </a:stretch>
        </p:blipFill>
        <p:spPr>
          <a:xfrm>
            <a:off x="5759997" y="3780001"/>
            <a:ext cx="2018876" cy="1342796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Šipka doprava 10"/>
          <p:cNvSpPr/>
          <p:nvPr/>
        </p:nvSpPr>
        <p:spPr>
          <a:xfrm>
            <a:off x="794951" y="4077684"/>
            <a:ext cx="978408" cy="484632"/>
          </a:xfrm>
          <a:custGeom>
            <a:avLst>
              <a:gd name="f0" fmla="val 16250"/>
              <a:gd name="f1" fmla="val 5400"/>
            </a:avLst>
            <a:gdLst>
              <a:gd name="f2" fmla="val 10800000"/>
              <a:gd name="f3" fmla="val 5400000"/>
              <a:gd name="f4" fmla="val 180"/>
              <a:gd name="f5" fmla="val w"/>
              <a:gd name="f6" fmla="val h"/>
              <a:gd name="f7" fmla="val 0"/>
              <a:gd name="f8" fmla="val 21600"/>
              <a:gd name="f9" fmla="val 10800"/>
              <a:gd name="f10" fmla="+- 0 0 0"/>
              <a:gd name="f11" fmla="+- 0 0 180"/>
              <a:gd name="f12" fmla="*/ f5 1 21600"/>
              <a:gd name="f13" fmla="*/ f6 1 21600"/>
              <a:gd name="f14" fmla="pin 0 f0 21600"/>
              <a:gd name="f15" fmla="pin 0 f1 10800"/>
              <a:gd name="f16" fmla="*/ f10 f2 1"/>
              <a:gd name="f17" fmla="*/ f11 f2 1"/>
              <a:gd name="f18" fmla="val f15"/>
              <a:gd name="f19" fmla="val f14"/>
              <a:gd name="f20" fmla="+- 21600 0 f15"/>
              <a:gd name="f21" fmla="*/ f14 f12 1"/>
              <a:gd name="f22" fmla="*/ f15 f13 1"/>
              <a:gd name="f23" fmla="*/ 0 f12 1"/>
              <a:gd name="f24" fmla="*/ 0 f13 1"/>
              <a:gd name="f25" fmla="*/ f16 1 f4"/>
              <a:gd name="f26" fmla="*/ 21600 f13 1"/>
              <a:gd name="f27" fmla="*/ f17 1 f4"/>
              <a:gd name="f28" fmla="+- 21600 0 f19"/>
              <a:gd name="f29" fmla="*/ f20 f13 1"/>
              <a:gd name="f30" fmla="*/ f18 f13 1"/>
              <a:gd name="f31" fmla="*/ f19 f12 1"/>
              <a:gd name="f32" fmla="+- f25 0 f3"/>
              <a:gd name="f33" fmla="+- f27 0 f3"/>
              <a:gd name="f34" fmla="*/ f28 f18 1"/>
              <a:gd name="f35" fmla="*/ f34 1 10800"/>
              <a:gd name="f36" fmla="+- f19 f35 0"/>
              <a:gd name="f37" fmla="*/ f36 f12 1"/>
            </a:gdLst>
            <a:ahLst>
              <a:ahXY gdRefX="f0" minX="f7" maxX="f8" gdRefY="f1" minY="f7" maxY="f9">
                <a:pos x="f21" y="f22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32">
                <a:pos x="f31" y="f24"/>
              </a:cxn>
              <a:cxn ang="f33">
                <a:pos x="f31" y="f26"/>
              </a:cxn>
            </a:cxnLst>
            <a:rect l="f23" t="f30" r="f37" b="f29"/>
            <a:pathLst>
              <a:path w="21600" h="21600">
                <a:moveTo>
                  <a:pt x="f7" y="f18"/>
                </a:moveTo>
                <a:lnTo>
                  <a:pt x="f19" y="f18"/>
                </a:lnTo>
                <a:lnTo>
                  <a:pt x="f19" y="f7"/>
                </a:lnTo>
                <a:lnTo>
                  <a:pt x="f8" y="f9"/>
                </a:lnTo>
                <a:lnTo>
                  <a:pt x="f19" y="f8"/>
                </a:lnTo>
                <a:lnTo>
                  <a:pt x="f19" y="f20"/>
                </a:lnTo>
                <a:lnTo>
                  <a:pt x="f7" y="f20"/>
                </a:lnTo>
                <a:close/>
              </a:path>
            </a:pathLst>
          </a:custGeo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  <p:txBody>
          <a:bodyPr vert="horz" wrap="squar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12" name="Šipka dolů 11"/>
          <p:cNvSpPr/>
          <p:nvPr/>
        </p:nvSpPr>
        <p:spPr>
          <a:xfrm>
            <a:off x="8686425" y="4014069"/>
            <a:ext cx="484632" cy="978408"/>
          </a:xfrm>
          <a:custGeom>
            <a:avLst>
              <a:gd name="f0" fmla="val 16250"/>
              <a:gd name="f1" fmla="val 5400"/>
            </a:avLst>
            <a:gdLst>
              <a:gd name="f2" fmla="val 10800000"/>
              <a:gd name="f3" fmla="val 5400000"/>
              <a:gd name="f4" fmla="val 180"/>
              <a:gd name="f5" fmla="val w"/>
              <a:gd name="f6" fmla="val h"/>
              <a:gd name="f7" fmla="val 0"/>
              <a:gd name="f8" fmla="val 21600"/>
              <a:gd name="f9" fmla="val 10800"/>
              <a:gd name="f10" fmla="+- 0 0 -270"/>
              <a:gd name="f11" fmla="+- 0 0 -90"/>
              <a:gd name="f12" fmla="*/ f5 1 21600"/>
              <a:gd name="f13" fmla="*/ f6 1 21600"/>
              <a:gd name="f14" fmla="pin 0 f1 10800"/>
              <a:gd name="f15" fmla="pin 0 f0 21600"/>
              <a:gd name="f16" fmla="*/ f10 f2 1"/>
              <a:gd name="f17" fmla="*/ f11 f2 1"/>
              <a:gd name="f18" fmla="val f14"/>
              <a:gd name="f19" fmla="val f15"/>
              <a:gd name="f20" fmla="+- 21600 0 f14"/>
              <a:gd name="f21" fmla="*/ f14 f12 1"/>
              <a:gd name="f22" fmla="*/ f15 f13 1"/>
              <a:gd name="f23" fmla="*/ 0 f13 1"/>
              <a:gd name="f24" fmla="*/ 0 f12 1"/>
              <a:gd name="f25" fmla="*/ f16 1 f4"/>
              <a:gd name="f26" fmla="*/ 21600 f12 1"/>
              <a:gd name="f27" fmla="*/ f17 1 f4"/>
              <a:gd name="f28" fmla="+- 21600 0 f19"/>
              <a:gd name="f29" fmla="*/ f18 f12 1"/>
              <a:gd name="f30" fmla="*/ f20 f12 1"/>
              <a:gd name="f31" fmla="*/ f19 f13 1"/>
              <a:gd name="f32" fmla="+- f25 0 f3"/>
              <a:gd name="f33" fmla="+- f27 0 f3"/>
              <a:gd name="f34" fmla="*/ f28 f18 1"/>
              <a:gd name="f35" fmla="*/ f34 1 10800"/>
              <a:gd name="f36" fmla="+- f19 f35 0"/>
              <a:gd name="f37" fmla="*/ f36 f13 1"/>
            </a:gdLst>
            <a:ahLst>
              <a:ahXY gdRefX="f1" minX="f7" maxX="f9" gdRefY="f0" minY="f7" maxY="f8">
                <a:pos x="f21" y="f22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32">
                <a:pos x="f24" y="f31"/>
              </a:cxn>
              <a:cxn ang="f33">
                <a:pos x="f26" y="f31"/>
              </a:cxn>
            </a:cxnLst>
            <a:rect l="f29" t="f23" r="f30" b="f37"/>
            <a:pathLst>
              <a:path w="21600" h="21600">
                <a:moveTo>
                  <a:pt x="f18" y="f7"/>
                </a:moveTo>
                <a:lnTo>
                  <a:pt x="f18" y="f19"/>
                </a:lnTo>
                <a:lnTo>
                  <a:pt x="f7" y="f19"/>
                </a:lnTo>
                <a:lnTo>
                  <a:pt x="f9" y="f8"/>
                </a:lnTo>
                <a:lnTo>
                  <a:pt x="f8" y="f19"/>
                </a:lnTo>
                <a:lnTo>
                  <a:pt x="f20" y="f19"/>
                </a:lnTo>
                <a:lnTo>
                  <a:pt x="f20" y="f7"/>
                </a:lnTo>
                <a:close/>
              </a:path>
            </a:pathLst>
          </a:custGeo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  <p:txBody>
          <a:bodyPr vert="horz" wrap="squar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13" name="Šipka doprava 12"/>
          <p:cNvSpPr/>
          <p:nvPr/>
        </p:nvSpPr>
        <p:spPr>
          <a:xfrm>
            <a:off x="305747" y="6455097"/>
            <a:ext cx="978408" cy="484632"/>
          </a:xfrm>
          <a:custGeom>
            <a:avLst>
              <a:gd name="f0" fmla="val 16250"/>
              <a:gd name="f1" fmla="val 5400"/>
            </a:avLst>
            <a:gdLst>
              <a:gd name="f2" fmla="val 10800000"/>
              <a:gd name="f3" fmla="val 5400000"/>
              <a:gd name="f4" fmla="val 180"/>
              <a:gd name="f5" fmla="val w"/>
              <a:gd name="f6" fmla="val h"/>
              <a:gd name="f7" fmla="val 0"/>
              <a:gd name="f8" fmla="val 21600"/>
              <a:gd name="f9" fmla="val 10800"/>
              <a:gd name="f10" fmla="+- 0 0 0"/>
              <a:gd name="f11" fmla="+- 0 0 180"/>
              <a:gd name="f12" fmla="*/ f5 1 21600"/>
              <a:gd name="f13" fmla="*/ f6 1 21600"/>
              <a:gd name="f14" fmla="pin 0 f0 21600"/>
              <a:gd name="f15" fmla="pin 0 f1 10800"/>
              <a:gd name="f16" fmla="*/ f10 f2 1"/>
              <a:gd name="f17" fmla="*/ f11 f2 1"/>
              <a:gd name="f18" fmla="val f15"/>
              <a:gd name="f19" fmla="val f14"/>
              <a:gd name="f20" fmla="+- 21600 0 f15"/>
              <a:gd name="f21" fmla="*/ f14 f12 1"/>
              <a:gd name="f22" fmla="*/ f15 f13 1"/>
              <a:gd name="f23" fmla="*/ 0 f12 1"/>
              <a:gd name="f24" fmla="*/ 0 f13 1"/>
              <a:gd name="f25" fmla="*/ f16 1 f4"/>
              <a:gd name="f26" fmla="*/ 21600 f13 1"/>
              <a:gd name="f27" fmla="*/ f17 1 f4"/>
              <a:gd name="f28" fmla="+- 21600 0 f19"/>
              <a:gd name="f29" fmla="*/ f20 f13 1"/>
              <a:gd name="f30" fmla="*/ f18 f13 1"/>
              <a:gd name="f31" fmla="*/ f19 f12 1"/>
              <a:gd name="f32" fmla="+- f25 0 f3"/>
              <a:gd name="f33" fmla="+- f27 0 f3"/>
              <a:gd name="f34" fmla="*/ f28 f18 1"/>
              <a:gd name="f35" fmla="*/ f34 1 10800"/>
              <a:gd name="f36" fmla="+- f19 f35 0"/>
              <a:gd name="f37" fmla="*/ f36 f12 1"/>
            </a:gdLst>
            <a:ahLst>
              <a:ahXY gdRefX="f0" minX="f7" maxX="f8" gdRefY="f1" minY="f7" maxY="f9">
                <a:pos x="f21" y="f22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32">
                <a:pos x="f31" y="f24"/>
              </a:cxn>
              <a:cxn ang="f33">
                <a:pos x="f31" y="f26"/>
              </a:cxn>
            </a:cxnLst>
            <a:rect l="f23" t="f30" r="f37" b="f29"/>
            <a:pathLst>
              <a:path w="21600" h="21600">
                <a:moveTo>
                  <a:pt x="f7" y="f18"/>
                </a:moveTo>
                <a:lnTo>
                  <a:pt x="f19" y="f18"/>
                </a:lnTo>
                <a:lnTo>
                  <a:pt x="f19" y="f7"/>
                </a:lnTo>
                <a:lnTo>
                  <a:pt x="f8" y="f9"/>
                </a:lnTo>
                <a:lnTo>
                  <a:pt x="f19" y="f8"/>
                </a:lnTo>
                <a:lnTo>
                  <a:pt x="f19" y="f20"/>
                </a:lnTo>
                <a:lnTo>
                  <a:pt x="f7" y="f20"/>
                </a:lnTo>
                <a:close/>
              </a:path>
            </a:pathLst>
          </a:custGeo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  <p:txBody>
          <a:bodyPr vert="horz" wrap="squar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pic>
        <p:nvPicPr>
          <p:cNvPr id="1026" name="Picture 2" descr="http://www.fotoaparat.cz/g/10/11/21/743436_27786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4424" y="4992477"/>
            <a:ext cx="2923356" cy="1947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files.zvireci-forum.webnode.cz/200000077-a5299a623a/Ji%C5%99i%C4%8Dka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31" y="1628942"/>
            <a:ext cx="3098329" cy="2012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encrypted-tbn1.gstatic.com/images?q=tbn:ANd9GcSIIPKc5Ryy7v_s9zwotBNWDz4Vb5x_7vzoIrBniW8Vxjyw8bmm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2640" y="1827720"/>
            <a:ext cx="1660001" cy="1965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 animBg="1"/>
      <p:bldP spid="12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0" y="301678"/>
            <a:ext cx="9072722" cy="1262155"/>
          </a:xfrm>
        </p:spPr>
        <p:txBody>
          <a:bodyPr/>
          <a:lstStyle/>
          <a:p>
            <a:pPr lvl="0">
              <a:buNone/>
            </a:pPr>
            <a:r>
              <a:rPr lang="cs-CZ" b="1" u="sng">
                <a:solidFill>
                  <a:srgbClr val="804C19"/>
                </a:solidFill>
                <a:effectLst>
                  <a:outerShdw dist="17962" dir="2700000">
                    <a:srgbClr val="000000"/>
                  </a:outerShdw>
                </a:effectLst>
              </a:rPr>
              <a:t>Které ovoce se sklízí na podzim?</a:t>
            </a:r>
          </a:p>
        </p:txBody>
      </p:sp>
      <p:pic>
        <p:nvPicPr>
          <p:cNvPr id="3" name="Obrázek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539998" y="4859999"/>
            <a:ext cx="2476076" cy="1847517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Obrázek 4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7200003" y="1799996"/>
            <a:ext cx="2342875" cy="1952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Obrázek 5"/>
          <p:cNvPicPr>
            <a:picLocks noChangeAspect="1"/>
          </p:cNvPicPr>
          <p:nvPr/>
        </p:nvPicPr>
        <p:blipFill>
          <a:blip r:embed="rId5">
            <a:lum/>
            <a:alphaModFix/>
          </a:blip>
          <a:srcRect/>
          <a:stretch>
            <a:fillRect/>
          </a:stretch>
        </p:blipFill>
        <p:spPr>
          <a:xfrm>
            <a:off x="539998" y="1787761"/>
            <a:ext cx="1942917" cy="2352239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Obrázek 6"/>
          <p:cNvPicPr>
            <a:picLocks noChangeAspect="1"/>
          </p:cNvPicPr>
          <p:nvPr/>
        </p:nvPicPr>
        <p:blipFill>
          <a:blip r:embed="rId6">
            <a:lum/>
            <a:alphaModFix/>
          </a:blip>
          <a:srcRect/>
          <a:stretch>
            <a:fillRect/>
          </a:stretch>
        </p:blipFill>
        <p:spPr>
          <a:xfrm>
            <a:off x="3500999" y="4917240"/>
            <a:ext cx="2618997" cy="1742764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Obrázek 7"/>
          <p:cNvPicPr>
            <a:picLocks noChangeAspect="1"/>
          </p:cNvPicPr>
          <p:nvPr/>
        </p:nvPicPr>
        <p:blipFill>
          <a:blip r:embed="rId7">
            <a:lum/>
            <a:alphaModFix/>
          </a:blip>
          <a:srcRect/>
          <a:stretch>
            <a:fillRect/>
          </a:stretch>
        </p:blipFill>
        <p:spPr>
          <a:xfrm>
            <a:off x="3960001" y="1799996"/>
            <a:ext cx="2018876" cy="2266559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Obrázek 8"/>
          <p:cNvPicPr>
            <a:picLocks noChangeAspect="1"/>
          </p:cNvPicPr>
          <p:nvPr/>
        </p:nvPicPr>
        <p:blipFill>
          <a:blip r:embed="rId8">
            <a:lum/>
            <a:alphaModFix/>
          </a:blip>
          <a:srcRect/>
          <a:stretch>
            <a:fillRect/>
          </a:stretch>
        </p:blipFill>
        <p:spPr>
          <a:xfrm>
            <a:off x="7380003" y="4679999"/>
            <a:ext cx="2219038" cy="2057043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Šipka doprava 8"/>
          <p:cNvSpPr/>
          <p:nvPr/>
        </p:nvSpPr>
        <p:spPr>
          <a:xfrm>
            <a:off x="2951573" y="2792312"/>
            <a:ext cx="978408" cy="484632"/>
          </a:xfrm>
          <a:custGeom>
            <a:avLst>
              <a:gd name="f0" fmla="val 16250"/>
              <a:gd name="f1" fmla="val 5400"/>
            </a:avLst>
            <a:gdLst>
              <a:gd name="f2" fmla="val 10800000"/>
              <a:gd name="f3" fmla="val 5400000"/>
              <a:gd name="f4" fmla="val 180"/>
              <a:gd name="f5" fmla="val w"/>
              <a:gd name="f6" fmla="val h"/>
              <a:gd name="f7" fmla="val 0"/>
              <a:gd name="f8" fmla="val 21600"/>
              <a:gd name="f9" fmla="val 10800"/>
              <a:gd name="f10" fmla="+- 0 0 0"/>
              <a:gd name="f11" fmla="+- 0 0 180"/>
              <a:gd name="f12" fmla="*/ f5 1 21600"/>
              <a:gd name="f13" fmla="*/ f6 1 21600"/>
              <a:gd name="f14" fmla="pin 0 f0 21600"/>
              <a:gd name="f15" fmla="pin 0 f1 10800"/>
              <a:gd name="f16" fmla="*/ f10 f2 1"/>
              <a:gd name="f17" fmla="*/ f11 f2 1"/>
              <a:gd name="f18" fmla="val f15"/>
              <a:gd name="f19" fmla="val f14"/>
              <a:gd name="f20" fmla="+- 21600 0 f15"/>
              <a:gd name="f21" fmla="*/ f14 f12 1"/>
              <a:gd name="f22" fmla="*/ f15 f13 1"/>
              <a:gd name="f23" fmla="*/ 0 f12 1"/>
              <a:gd name="f24" fmla="*/ 0 f13 1"/>
              <a:gd name="f25" fmla="*/ f16 1 f4"/>
              <a:gd name="f26" fmla="*/ 21600 f13 1"/>
              <a:gd name="f27" fmla="*/ f17 1 f4"/>
              <a:gd name="f28" fmla="+- 21600 0 f19"/>
              <a:gd name="f29" fmla="*/ f20 f13 1"/>
              <a:gd name="f30" fmla="*/ f18 f13 1"/>
              <a:gd name="f31" fmla="*/ f19 f12 1"/>
              <a:gd name="f32" fmla="+- f25 0 f3"/>
              <a:gd name="f33" fmla="+- f27 0 f3"/>
              <a:gd name="f34" fmla="*/ f28 f18 1"/>
              <a:gd name="f35" fmla="*/ f34 1 10800"/>
              <a:gd name="f36" fmla="+- f19 f35 0"/>
              <a:gd name="f37" fmla="*/ f36 f12 1"/>
            </a:gdLst>
            <a:ahLst>
              <a:ahXY gdRefX="f0" minX="f7" maxX="f8" gdRefY="f1" minY="f7" maxY="f9">
                <a:pos x="f21" y="f22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32">
                <a:pos x="f31" y="f24"/>
              </a:cxn>
              <a:cxn ang="f33">
                <a:pos x="f31" y="f26"/>
              </a:cxn>
            </a:cxnLst>
            <a:rect l="f23" t="f30" r="f37" b="f29"/>
            <a:pathLst>
              <a:path w="21600" h="21600">
                <a:moveTo>
                  <a:pt x="f7" y="f18"/>
                </a:moveTo>
                <a:lnTo>
                  <a:pt x="f19" y="f18"/>
                </a:lnTo>
                <a:lnTo>
                  <a:pt x="f19" y="f7"/>
                </a:lnTo>
                <a:lnTo>
                  <a:pt x="f8" y="f9"/>
                </a:lnTo>
                <a:lnTo>
                  <a:pt x="f19" y="f8"/>
                </a:lnTo>
                <a:lnTo>
                  <a:pt x="f19" y="f20"/>
                </a:lnTo>
                <a:lnTo>
                  <a:pt x="f7" y="f20"/>
                </a:lnTo>
                <a:close/>
              </a:path>
            </a:pathLst>
          </a:custGeo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  <p:txBody>
          <a:bodyPr vert="horz" wrap="squar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10" name="Šipka dolů 9"/>
          <p:cNvSpPr/>
          <p:nvPr/>
        </p:nvSpPr>
        <p:spPr>
          <a:xfrm>
            <a:off x="8940564" y="3856966"/>
            <a:ext cx="484632" cy="978408"/>
          </a:xfrm>
          <a:custGeom>
            <a:avLst>
              <a:gd name="f0" fmla="val 16250"/>
              <a:gd name="f1" fmla="val 5400"/>
            </a:avLst>
            <a:gdLst>
              <a:gd name="f2" fmla="val 10800000"/>
              <a:gd name="f3" fmla="val 5400000"/>
              <a:gd name="f4" fmla="val 180"/>
              <a:gd name="f5" fmla="val w"/>
              <a:gd name="f6" fmla="val h"/>
              <a:gd name="f7" fmla="val 0"/>
              <a:gd name="f8" fmla="val 21600"/>
              <a:gd name="f9" fmla="val 10800"/>
              <a:gd name="f10" fmla="+- 0 0 -270"/>
              <a:gd name="f11" fmla="+- 0 0 -90"/>
              <a:gd name="f12" fmla="*/ f5 1 21600"/>
              <a:gd name="f13" fmla="*/ f6 1 21600"/>
              <a:gd name="f14" fmla="pin 0 f1 10800"/>
              <a:gd name="f15" fmla="pin 0 f0 21600"/>
              <a:gd name="f16" fmla="*/ f10 f2 1"/>
              <a:gd name="f17" fmla="*/ f11 f2 1"/>
              <a:gd name="f18" fmla="val f14"/>
              <a:gd name="f19" fmla="val f15"/>
              <a:gd name="f20" fmla="+- 21600 0 f14"/>
              <a:gd name="f21" fmla="*/ f14 f12 1"/>
              <a:gd name="f22" fmla="*/ f15 f13 1"/>
              <a:gd name="f23" fmla="*/ 0 f13 1"/>
              <a:gd name="f24" fmla="*/ 0 f12 1"/>
              <a:gd name="f25" fmla="*/ f16 1 f4"/>
              <a:gd name="f26" fmla="*/ 21600 f12 1"/>
              <a:gd name="f27" fmla="*/ f17 1 f4"/>
              <a:gd name="f28" fmla="+- 21600 0 f19"/>
              <a:gd name="f29" fmla="*/ f18 f12 1"/>
              <a:gd name="f30" fmla="*/ f20 f12 1"/>
              <a:gd name="f31" fmla="*/ f19 f13 1"/>
              <a:gd name="f32" fmla="+- f25 0 f3"/>
              <a:gd name="f33" fmla="+- f27 0 f3"/>
              <a:gd name="f34" fmla="*/ f28 f18 1"/>
              <a:gd name="f35" fmla="*/ f34 1 10800"/>
              <a:gd name="f36" fmla="+- f19 f35 0"/>
              <a:gd name="f37" fmla="*/ f36 f13 1"/>
            </a:gdLst>
            <a:ahLst>
              <a:ahXY gdRefX="f1" minX="f7" maxX="f9" gdRefY="f0" minY="f7" maxY="f8">
                <a:pos x="f21" y="f22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32">
                <a:pos x="f24" y="f31"/>
              </a:cxn>
              <a:cxn ang="f33">
                <a:pos x="f26" y="f31"/>
              </a:cxn>
            </a:cxnLst>
            <a:rect l="f29" t="f23" r="f30" b="f37"/>
            <a:pathLst>
              <a:path w="21600" h="21600">
                <a:moveTo>
                  <a:pt x="f18" y="f7"/>
                </a:moveTo>
                <a:lnTo>
                  <a:pt x="f18" y="f19"/>
                </a:lnTo>
                <a:lnTo>
                  <a:pt x="f7" y="f19"/>
                </a:lnTo>
                <a:lnTo>
                  <a:pt x="f9" y="f8"/>
                </a:lnTo>
                <a:lnTo>
                  <a:pt x="f8" y="f19"/>
                </a:lnTo>
                <a:lnTo>
                  <a:pt x="f20" y="f19"/>
                </a:lnTo>
                <a:lnTo>
                  <a:pt x="f20" y="f7"/>
                </a:lnTo>
                <a:close/>
              </a:path>
            </a:pathLst>
          </a:custGeo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  <p:txBody>
          <a:bodyPr vert="horz" wrap="squar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 animBg="1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0" y="301678"/>
            <a:ext cx="9072722" cy="1262155"/>
          </a:xfrm>
        </p:spPr>
        <p:txBody>
          <a:bodyPr/>
          <a:lstStyle/>
          <a:p>
            <a:pPr lvl="0">
              <a:buNone/>
            </a:pPr>
            <a:r>
              <a:rPr lang="cs-CZ" b="1" u="sng">
                <a:solidFill>
                  <a:srgbClr val="804C19"/>
                </a:solidFill>
                <a:effectLst>
                  <a:outerShdw dist="17962" dir="2700000">
                    <a:srgbClr val="000000"/>
                  </a:outerShdw>
                </a:effectLst>
              </a:rPr>
              <a:t>Jaké počasí bývá na podzim?</a:t>
            </a:r>
          </a:p>
        </p:txBody>
      </p:sp>
      <p:pic>
        <p:nvPicPr>
          <p:cNvPr id="4" name="Obrázek 4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539998" y="1799996"/>
            <a:ext cx="2466722" cy="1847517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Obrázek 5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3600001" y="4859999"/>
            <a:ext cx="2466722" cy="1847517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4" name="Picture 2" descr="http://stenata.g6.cz/soubory/nahrane/obrazky/zpevnik/mrak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001" y="1799996"/>
            <a:ext cx="2857500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nd05.jxs.cz/363/047/e0f100aa7c_81723412_o2.g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7936" y="1721572"/>
            <a:ext cx="3018334" cy="2299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http://www.ms-oblacek.cz/picts/mrakchveje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1720" y="4855732"/>
            <a:ext cx="1905000" cy="819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https://encrypted-tbn0.gstatic.com/images?q=tbn:ANd9GcQYBpwZDKgvArYxnKOKdFVdPKLjowBhbMTjx3uKY9NMV7oX--ZC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7936" y="4325921"/>
            <a:ext cx="3127669" cy="2345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3"/>
          <p:cNvSpPr txBox="1">
            <a:spLocks noGrp="1"/>
          </p:cNvSpPr>
          <p:nvPr>
            <p:ph type="ctrTitle"/>
          </p:nvPr>
        </p:nvSpPr>
        <p:spPr/>
        <p:txBody>
          <a:bodyPr/>
          <a:lstStyle/>
          <a:p>
            <a:pPr lvl="0"/>
            <a:r>
              <a:rPr lang="cs-CZ" dirty="0" err="1" smtClean="0">
                <a:solidFill>
                  <a:srgbClr val="000000"/>
                </a:solidFill>
              </a:rPr>
              <a:t>Zdroje:PC</a:t>
            </a:r>
            <a:r>
              <a:rPr lang="cs-CZ" dirty="0" smtClean="0">
                <a:solidFill>
                  <a:srgbClr val="000000"/>
                </a:solidFill>
              </a:rPr>
              <a:t> DVD – ROM 320 000x Obrázky, </a:t>
            </a:r>
            <a:r>
              <a:rPr lang="cs-CZ" dirty="0" err="1" smtClean="0">
                <a:solidFill>
                  <a:srgbClr val="000000"/>
                </a:solidFill>
              </a:rPr>
              <a:t>Terasoft</a:t>
            </a:r>
            <a:r>
              <a:rPr lang="cs-CZ" dirty="0" smtClean="0">
                <a:solidFill>
                  <a:srgbClr val="000000"/>
                </a:solidFill>
              </a:rPr>
              <a:t> a.s.</a:t>
            </a:r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3" name="Podnadpis 4"/>
          <p:cNvSpPr txBox="1"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Obdélník 3">
            <a:hlinkClick r:id="rId2"/>
          </p:cNvPr>
          <p:cNvSpPr/>
          <p:nvPr/>
        </p:nvSpPr>
        <p:spPr>
          <a:xfrm>
            <a:off x="2495118" y="1835621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http://www.londynska.cz/plany/201210230619list.jpg</a:t>
            </a:r>
          </a:p>
        </p:txBody>
      </p:sp>
      <p:sp>
        <p:nvSpPr>
          <p:cNvPr id="5" name="Obdélník 4">
            <a:hlinkClick r:id="rId3"/>
          </p:cNvPr>
          <p:cNvSpPr/>
          <p:nvPr/>
        </p:nvSpPr>
        <p:spPr>
          <a:xfrm>
            <a:off x="2520950" y="3456673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http://www.seniortip.cz/portal/cz/seniortip/article/2808/Image/podzim_1.jpg</a:t>
            </a:r>
          </a:p>
        </p:txBody>
      </p:sp>
    </p:spTree>
    <p:extLst>
      <p:ext uri="{BB962C8B-B14F-4D97-AF65-F5344CB8AC3E}">
        <p14:creationId xmlns:p14="http://schemas.microsoft.com/office/powerpoint/2010/main" val="3344098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PC DVD – ROM 320 000x Obrázky, </a:t>
            </a:r>
            <a:r>
              <a:rPr lang="cs-CZ" dirty="0" err="1" smtClean="0"/>
              <a:t>Terasoft</a:t>
            </a:r>
            <a:r>
              <a:rPr lang="cs-CZ" dirty="0" smtClean="0"/>
              <a:t> a.s.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70136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Obdélník 2">
            <a:hlinkClick r:id="rId2"/>
          </p:cNvPr>
          <p:cNvSpPr/>
          <p:nvPr/>
        </p:nvSpPr>
        <p:spPr>
          <a:xfrm>
            <a:off x="2520950" y="1547589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http://files.tj-drslavice.webnode.cz/200000367-4202842ff2/podzim.jpg</a:t>
            </a:r>
          </a:p>
        </p:txBody>
      </p:sp>
      <p:sp>
        <p:nvSpPr>
          <p:cNvPr id="4" name="Obdélník 3">
            <a:hlinkClick r:id="rId3"/>
          </p:cNvPr>
          <p:cNvSpPr/>
          <p:nvPr/>
        </p:nvSpPr>
        <p:spPr>
          <a:xfrm>
            <a:off x="2520950" y="2844266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http://stenata.g6.cz/soubory/nahrane/obrazky/zpevnik/mrak.gif</a:t>
            </a:r>
          </a:p>
        </p:txBody>
      </p:sp>
      <p:sp>
        <p:nvSpPr>
          <p:cNvPr id="6" name="Obdélník 5"/>
          <p:cNvSpPr/>
          <p:nvPr/>
        </p:nvSpPr>
        <p:spPr>
          <a:xfrm>
            <a:off x="2520950" y="3779838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http://nd05.jxs.cz/363/047/e0f100aa7c_81723412_o2.gif</a:t>
            </a:r>
          </a:p>
        </p:txBody>
      </p:sp>
      <p:sp>
        <p:nvSpPr>
          <p:cNvPr id="7" name="Obdélník 6">
            <a:hlinkClick r:id="rId4"/>
          </p:cNvPr>
          <p:cNvSpPr/>
          <p:nvPr/>
        </p:nvSpPr>
        <p:spPr>
          <a:xfrm>
            <a:off x="2701140" y="4715941"/>
            <a:ext cx="46586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http://www.ms-oblacek.cz/picts/mrakchveje.gif</a:t>
            </a:r>
          </a:p>
        </p:txBody>
      </p:sp>
      <p:sp>
        <p:nvSpPr>
          <p:cNvPr id="8" name="Obdélník 7">
            <a:hlinkClick r:id="rId5"/>
          </p:cNvPr>
          <p:cNvSpPr/>
          <p:nvPr/>
        </p:nvSpPr>
        <p:spPr>
          <a:xfrm>
            <a:off x="2511101" y="5364013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http://nd04.jxs.cz/508/215/e5c503a460_69312404_o2.jpg</a:t>
            </a:r>
          </a:p>
        </p:txBody>
      </p:sp>
      <p:sp>
        <p:nvSpPr>
          <p:cNvPr id="9" name="Obdélník 8">
            <a:hlinkClick r:id="rId6"/>
          </p:cNvPr>
          <p:cNvSpPr/>
          <p:nvPr/>
        </p:nvSpPr>
        <p:spPr>
          <a:xfrm>
            <a:off x="2667316" y="6444133"/>
            <a:ext cx="44142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http://www.vejnar.com/zima2/jinovatka2.jpg</a:t>
            </a:r>
          </a:p>
        </p:txBody>
      </p:sp>
    </p:spTree>
    <p:extLst>
      <p:ext uri="{BB962C8B-B14F-4D97-AF65-F5344CB8AC3E}">
        <p14:creationId xmlns:p14="http://schemas.microsoft.com/office/powerpoint/2010/main" val="1971698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esta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61</TotalTime>
  <Words>94</Words>
  <Application>Microsoft Office PowerPoint</Application>
  <PresentationFormat>Vlastní</PresentationFormat>
  <Paragraphs>17</Paragraphs>
  <Slides>11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Cesta</vt:lpstr>
      <vt:lpstr>Prezentace aplikace PowerPoint</vt:lpstr>
      <vt:lpstr>Prezentace aplikace PowerPoint</vt:lpstr>
      <vt:lpstr>Roční období – podzim.</vt:lpstr>
      <vt:lpstr>Prezentace aplikace PowerPoint</vt:lpstr>
      <vt:lpstr>Kteří ptáci se vracejí do teplých krajů?</vt:lpstr>
      <vt:lpstr>Které ovoce se sklízí na podzim?</vt:lpstr>
      <vt:lpstr>Jaké počasí bývá na podzim?</vt:lpstr>
      <vt:lpstr>Zdroje:PC DVD – ROM 320 000x Obrázky, Terasoft a.s.</vt:lpstr>
      <vt:lpstr>Prezentace aplikace PowerPoint</vt:lpstr>
      <vt:lpstr>PC DVD – ROM 320 000x Obrázky, Terasoft a.s. 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Roční období – podzim.</dc:title>
  <dc:creator>Luďka Pavlíková</dc:creator>
  <cp:lastModifiedBy>Pavlíkova Luďka</cp:lastModifiedBy>
  <cp:revision>7</cp:revision>
  <dcterms:created xsi:type="dcterms:W3CDTF">2012-02-25T13:25:59Z</dcterms:created>
  <dcterms:modified xsi:type="dcterms:W3CDTF">2013-05-16T18:34:16Z</dcterms:modified>
</cp:coreProperties>
</file>