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74C337A-7124-4646-910B-0156A70251DB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98376"/>
            <a:ext cx="7851648" cy="2116832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Past </a:t>
            </a:r>
            <a:r>
              <a:rPr lang="cs-CZ" sz="5400" dirty="0" err="1" smtClean="0"/>
              <a:t>simple</a:t>
            </a:r>
            <a:r>
              <a:rPr lang="cs-CZ" sz="5400" dirty="0" smtClean="0"/>
              <a:t> – minulý čas prostý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6061" y="3158164"/>
            <a:ext cx="7854696" cy="2781233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ZŠ 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Štětí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Ostrovní 300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VY_32_INOVACE_AJ.8.02_past_simple 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Past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simple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Minulý čas prostý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8.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5. 10. 2011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6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59024" y="2564904"/>
            <a:ext cx="8784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Anotace:</a:t>
            </a:r>
            <a:r>
              <a:rPr lang="cs-CZ" sz="1600" dirty="0" smtClean="0"/>
              <a:t> Materiál  je určen pro žáky 8. ročníku a slouží k výkladu tvorby minulého času prostého a jeho následnému procvičení.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groups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920085"/>
            <a:ext cx="4495800" cy="359714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u="sng" dirty="0" err="1" smtClean="0"/>
              <a:t>Regular</a:t>
            </a:r>
            <a:r>
              <a:rPr lang="cs-CZ" b="1" u="sng" dirty="0" smtClean="0"/>
              <a:t>  </a:t>
            </a:r>
            <a:r>
              <a:rPr lang="cs-CZ" b="1" u="sng" dirty="0" err="1" smtClean="0"/>
              <a:t>verbs</a:t>
            </a:r>
            <a:r>
              <a:rPr lang="cs-CZ" b="1" u="sng" dirty="0" smtClean="0"/>
              <a:t> – pravidelná slovesa</a:t>
            </a:r>
          </a:p>
          <a:p>
            <a:pPr marL="630238" indent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 minulý čas  vytvoříme přidáním koncovky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r>
              <a:rPr lang="cs-CZ" dirty="0" smtClean="0"/>
              <a:t>   </a:t>
            </a:r>
          </a:p>
          <a:p>
            <a:pPr marL="630238" indent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play           </a:t>
            </a:r>
            <a:r>
              <a:rPr lang="cs-CZ" dirty="0" err="1" smtClean="0"/>
              <a:t>play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920085"/>
            <a:ext cx="4716016" cy="395718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u="sng" dirty="0" err="1" smtClean="0"/>
              <a:t>Irregular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verbs</a:t>
            </a:r>
            <a:r>
              <a:rPr lang="cs-CZ" b="1" u="sng" dirty="0" smtClean="0"/>
              <a:t> – nepravidelná slovesa</a:t>
            </a:r>
          </a:p>
          <a:p>
            <a:pPr marL="539750" indent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 </a:t>
            </a:r>
            <a:r>
              <a:rPr lang="cs-CZ" dirty="0" smtClean="0"/>
              <a:t>jejich tvar se musíme naučit</a:t>
            </a:r>
          </a:p>
          <a:p>
            <a:pPr marL="539750" indent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 </a:t>
            </a:r>
            <a:r>
              <a:rPr lang="cs-CZ" dirty="0" smtClean="0"/>
              <a:t>do            </a:t>
            </a:r>
            <a:r>
              <a:rPr lang="cs-CZ" dirty="0" err="1" smtClean="0"/>
              <a:t>did</a:t>
            </a:r>
            <a:endParaRPr lang="cs-CZ" dirty="0" smtClean="0"/>
          </a:p>
          <a:p>
            <a:pPr marL="539750" indent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 </a:t>
            </a:r>
            <a:r>
              <a:rPr lang="cs-CZ" dirty="0" err="1" smtClean="0"/>
              <a:t>come</a:t>
            </a:r>
            <a:r>
              <a:rPr lang="cs-CZ" dirty="0" smtClean="0"/>
              <a:t>           </a:t>
            </a:r>
            <a:r>
              <a:rPr lang="cs-CZ" dirty="0" err="1" smtClean="0"/>
              <a:t>came</a:t>
            </a:r>
            <a:endParaRPr lang="cs-CZ" b="1" dirty="0"/>
          </a:p>
        </p:txBody>
      </p:sp>
      <p:sp>
        <p:nvSpPr>
          <p:cNvPr id="5" name="Šipka doprava 4"/>
          <p:cNvSpPr/>
          <p:nvPr/>
        </p:nvSpPr>
        <p:spPr>
          <a:xfrm>
            <a:off x="1691680" y="4725144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940152" y="4725144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300192" y="5373216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949280"/>
            <a:ext cx="6432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*</a:t>
            </a:r>
            <a:r>
              <a:rPr lang="cs-CZ" sz="2400" u="sng" dirty="0" smtClean="0"/>
              <a:t>platí pro všechna slovesa </a:t>
            </a:r>
            <a:r>
              <a:rPr lang="cs-CZ" sz="2400" u="sng" dirty="0" smtClean="0">
                <a:solidFill>
                  <a:srgbClr val="FF0000"/>
                </a:solidFill>
              </a:rPr>
              <a:t>kromě</a:t>
            </a:r>
            <a:r>
              <a:rPr lang="cs-CZ" sz="2400" u="sng" dirty="0" smtClean="0"/>
              <a:t> slovesa </a:t>
            </a:r>
            <a:r>
              <a:rPr lang="cs-CZ" sz="2400" u="sng" dirty="0" smtClean="0">
                <a:solidFill>
                  <a:srgbClr val="FF0000"/>
                </a:solidFill>
              </a:rPr>
              <a:t>„BÝT“</a:t>
            </a:r>
            <a:endParaRPr lang="cs-CZ" sz="2400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QUESTION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Otázku vytvoříme pomocí </a:t>
            </a:r>
            <a:r>
              <a:rPr lang="cs-CZ" dirty="0" smtClean="0">
                <a:solidFill>
                  <a:srgbClr val="FF0000"/>
                </a:solidFill>
              </a:rPr>
              <a:t>pomocného slovesa </a:t>
            </a:r>
            <a:r>
              <a:rPr lang="cs-CZ" dirty="0" smtClean="0"/>
              <a:t>DO v jeho</a:t>
            </a:r>
            <a:r>
              <a:rPr lang="cs-CZ" dirty="0" smtClean="0">
                <a:solidFill>
                  <a:srgbClr val="FF0000"/>
                </a:solidFill>
              </a:rPr>
              <a:t> minulém tvaru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DID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POZOR! </a:t>
            </a:r>
            <a:r>
              <a:rPr lang="cs-CZ" dirty="0" smtClean="0"/>
              <a:t>Významové sloveso zůstává v přítomném tvaru, minulost je vyjádřena slovesem </a:t>
            </a:r>
            <a:r>
              <a:rPr lang="cs-CZ" dirty="0" smtClean="0">
                <a:solidFill>
                  <a:srgbClr val="FF0000"/>
                </a:solidFill>
              </a:rPr>
              <a:t>DID </a:t>
            </a:r>
            <a:r>
              <a:rPr lang="cs-CZ" dirty="0" smtClean="0"/>
              <a:t>(</a:t>
            </a:r>
            <a:r>
              <a:rPr lang="cs-CZ" dirty="0" err="1" smtClean="0"/>
              <a:t>Did</a:t>
            </a:r>
            <a:r>
              <a:rPr lang="cs-CZ" dirty="0" smtClean="0"/>
              <a:t> I play 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I </a:t>
            </a:r>
            <a:r>
              <a:rPr lang="cs-CZ" dirty="0" err="1" smtClean="0"/>
              <a:t>played</a:t>
            </a:r>
            <a:r>
              <a:rPr lang="cs-CZ" dirty="0" smtClean="0"/>
              <a:t>)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smtClean="0"/>
              <a:t>I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                            </a:t>
            </a: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err="1" smtClean="0"/>
              <a:t>we</a:t>
            </a:r>
            <a:r>
              <a:rPr lang="cs-CZ" sz="3100" dirty="0" smtClean="0"/>
              <a:t>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</a:t>
            </a:r>
          </a:p>
          <a:p>
            <a:pPr>
              <a:lnSpc>
                <a:spcPct val="150000"/>
              </a:lnSpc>
              <a:buNone/>
            </a:pP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err="1" smtClean="0"/>
              <a:t>you</a:t>
            </a:r>
            <a:r>
              <a:rPr lang="cs-CZ" sz="3100" dirty="0" smtClean="0"/>
              <a:t>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                       </a:t>
            </a: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err="1" smtClean="0"/>
              <a:t>you</a:t>
            </a:r>
            <a:r>
              <a:rPr lang="cs-CZ" sz="3100" dirty="0" smtClean="0"/>
              <a:t>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</a:t>
            </a:r>
          </a:p>
          <a:p>
            <a:pPr>
              <a:lnSpc>
                <a:spcPct val="150000"/>
              </a:lnSpc>
              <a:buNone/>
            </a:pP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smtClean="0"/>
              <a:t>he, </a:t>
            </a:r>
            <a:r>
              <a:rPr lang="cs-CZ" sz="3100" dirty="0" err="1" smtClean="0"/>
              <a:t>she</a:t>
            </a:r>
            <a:r>
              <a:rPr lang="cs-CZ" sz="3100" dirty="0" smtClean="0"/>
              <a:t>, </a:t>
            </a:r>
            <a:r>
              <a:rPr lang="cs-CZ" sz="3100" dirty="0" err="1" smtClean="0"/>
              <a:t>it</a:t>
            </a:r>
            <a:r>
              <a:rPr lang="cs-CZ" sz="3100" dirty="0" smtClean="0"/>
              <a:t>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             </a:t>
            </a: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err="1" smtClean="0"/>
              <a:t>they</a:t>
            </a:r>
            <a:r>
              <a:rPr lang="cs-CZ" sz="3100" dirty="0" smtClean="0"/>
              <a:t>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</a:t>
            </a:r>
            <a:endParaRPr lang="cs-CZ" sz="3100" dirty="0">
              <a:solidFill>
                <a:srgbClr val="FF000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7956376" y="3429000"/>
            <a:ext cx="432048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8028384" y="3501008"/>
            <a:ext cx="36004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b="1" dirty="0" smtClean="0"/>
              <a:t>NEGATIVE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435280" cy="46085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/>
              <a:t>Stejně jako otázku vytvoříme pomocí </a:t>
            </a:r>
            <a:r>
              <a:rPr lang="cs-CZ" sz="2200" dirty="0" smtClean="0">
                <a:solidFill>
                  <a:srgbClr val="FF0000"/>
                </a:solidFill>
              </a:rPr>
              <a:t>pomocného slovesa</a:t>
            </a:r>
            <a:r>
              <a:rPr lang="cs-CZ" sz="2200" dirty="0" smtClean="0"/>
              <a:t> DO v jeho </a:t>
            </a:r>
            <a:r>
              <a:rPr lang="cs-CZ" sz="2200" dirty="0" smtClean="0">
                <a:solidFill>
                  <a:srgbClr val="FF0000"/>
                </a:solidFill>
              </a:rPr>
              <a:t>minulém tvaru DID </a:t>
            </a:r>
            <a:r>
              <a:rPr lang="cs-CZ" sz="2200" dirty="0" smtClean="0"/>
              <a:t>+ přidáme </a:t>
            </a:r>
            <a:r>
              <a:rPr lang="cs-CZ" sz="2200" dirty="0" smtClean="0">
                <a:solidFill>
                  <a:srgbClr val="FF0000"/>
                </a:solidFill>
              </a:rPr>
              <a:t>NOT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POZOR! </a:t>
            </a:r>
            <a:r>
              <a:rPr lang="cs-CZ" sz="2200" dirty="0" smtClean="0"/>
              <a:t>Významové sloveso zůstává v přítomném tvaru, minulost je vyjádřena slovesem </a:t>
            </a:r>
            <a:r>
              <a:rPr lang="cs-CZ" sz="2200" dirty="0" smtClean="0">
                <a:solidFill>
                  <a:srgbClr val="FF0000"/>
                </a:solidFill>
              </a:rPr>
              <a:t>DID </a:t>
            </a:r>
            <a:r>
              <a:rPr lang="cs-CZ" sz="2200" dirty="0" smtClean="0"/>
              <a:t>(I </a:t>
            </a:r>
            <a:r>
              <a:rPr lang="cs-CZ" sz="2200" dirty="0" err="1" smtClean="0"/>
              <a:t>did</a:t>
            </a:r>
            <a:r>
              <a:rPr lang="cs-CZ" sz="2200" dirty="0" smtClean="0"/>
              <a:t> not play </a:t>
            </a:r>
            <a:r>
              <a:rPr lang="cs-CZ" sz="2200" dirty="0" smtClean="0">
                <a:solidFill>
                  <a:srgbClr val="FF0000"/>
                </a:solidFill>
              </a:rPr>
              <a:t>ne </a:t>
            </a:r>
            <a:r>
              <a:rPr lang="cs-CZ" sz="2200" dirty="0" smtClean="0"/>
              <a:t>I </a:t>
            </a:r>
            <a:r>
              <a:rPr lang="cs-CZ" sz="2200" dirty="0" err="1" smtClean="0"/>
              <a:t>did</a:t>
            </a:r>
            <a:r>
              <a:rPr lang="cs-CZ" sz="2200" dirty="0" smtClean="0"/>
              <a:t> not </a:t>
            </a:r>
            <a:r>
              <a:rPr lang="cs-CZ" sz="2200" dirty="0" err="1" smtClean="0"/>
              <a:t>played</a:t>
            </a:r>
            <a:r>
              <a:rPr lang="cs-CZ" sz="2200" dirty="0" smtClean="0"/>
              <a:t>)</a:t>
            </a:r>
            <a:endParaRPr lang="cs-CZ" sz="22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endParaRPr lang="cs-CZ" sz="2200" dirty="0" smtClean="0"/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                             </a:t>
            </a:r>
            <a:r>
              <a:rPr lang="cs-CZ" sz="2400" dirty="0" err="1" smtClean="0"/>
              <a:t>We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                        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He, </a:t>
            </a:r>
            <a:r>
              <a:rPr lang="cs-CZ" sz="2400" dirty="0" err="1" smtClean="0"/>
              <a:t>she</a:t>
            </a:r>
            <a:r>
              <a:rPr lang="cs-CZ" sz="2400" dirty="0" smtClean="0"/>
              <a:t>,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             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7884368" y="3212976"/>
            <a:ext cx="144016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7812360" y="3356992"/>
            <a:ext cx="288032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627784" y="6093296"/>
            <a:ext cx="4558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*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zkrácený tvar  </a:t>
            </a:r>
            <a:r>
              <a:rPr lang="cs-CZ" sz="2400" dirty="0" err="1" smtClean="0"/>
              <a:t>did</a:t>
            </a:r>
            <a:r>
              <a:rPr lang="cs-CZ" sz="2400" dirty="0" smtClean="0"/>
              <a:t> not = </a:t>
            </a:r>
            <a:r>
              <a:rPr lang="cs-CZ" sz="2400" b="1" dirty="0" err="1" smtClean="0">
                <a:solidFill>
                  <a:srgbClr val="FF0000"/>
                </a:solidFill>
              </a:rPr>
              <a:t>didn´t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Fill in the verbs in past simple negative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…………… </a:t>
            </a:r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 (</a:t>
            </a:r>
            <a:r>
              <a:rPr lang="cs-CZ" dirty="0" err="1" smtClean="0"/>
              <a:t>stay</a:t>
            </a:r>
            <a:r>
              <a:rPr lang="cs-CZ" dirty="0" smtClean="0"/>
              <a:t>)</a:t>
            </a:r>
          </a:p>
          <a:p>
            <a:r>
              <a:rPr lang="cs-CZ" dirty="0" smtClean="0"/>
              <a:t>He …………… Madonna. (</a:t>
            </a:r>
            <a:r>
              <a:rPr lang="cs-CZ" dirty="0" err="1" smtClean="0"/>
              <a:t>meet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……………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. (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…………… on </a:t>
            </a:r>
            <a:r>
              <a:rPr lang="cs-CZ" dirty="0" err="1" smtClean="0"/>
              <a:t>holiday</a:t>
            </a:r>
            <a:r>
              <a:rPr lang="cs-CZ" dirty="0" smtClean="0"/>
              <a:t>. (go)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……………  last night. (</a:t>
            </a:r>
            <a:r>
              <a:rPr lang="cs-CZ" dirty="0" err="1" smtClean="0"/>
              <a:t>watch</a:t>
            </a:r>
            <a:r>
              <a:rPr lang="cs-CZ" dirty="0" smtClean="0"/>
              <a:t> TV)</a:t>
            </a:r>
          </a:p>
          <a:p>
            <a:r>
              <a:rPr lang="cs-CZ" dirty="0" smtClean="0"/>
              <a:t>I …………… last </a:t>
            </a:r>
            <a:r>
              <a:rPr lang="cs-CZ" dirty="0" err="1" smtClean="0"/>
              <a:t>year</a:t>
            </a:r>
            <a:r>
              <a:rPr lang="cs-CZ" dirty="0" smtClean="0"/>
              <a:t>. (</a:t>
            </a:r>
            <a:r>
              <a:rPr lang="cs-CZ" dirty="0" err="1" smtClean="0"/>
              <a:t>move</a:t>
            </a:r>
            <a:endParaRPr lang="cs-CZ" dirty="0" smtClean="0"/>
          </a:p>
          <a:p>
            <a:r>
              <a:rPr lang="cs-CZ" dirty="0" smtClean="0"/>
              <a:t>He …………… 10 </a:t>
            </a:r>
            <a:r>
              <a:rPr lang="cs-CZ" dirty="0" err="1" smtClean="0"/>
              <a:t>hamburgers</a:t>
            </a:r>
            <a:r>
              <a:rPr lang="cs-CZ" dirty="0" smtClean="0"/>
              <a:t> last </a:t>
            </a:r>
            <a:r>
              <a:rPr lang="cs-CZ" dirty="0" err="1" smtClean="0"/>
              <a:t>weekend</a:t>
            </a:r>
            <a:r>
              <a:rPr lang="cs-CZ" dirty="0" smtClean="0"/>
              <a:t>. (</a:t>
            </a:r>
            <a:r>
              <a:rPr lang="cs-CZ" dirty="0" err="1" smtClean="0"/>
              <a:t>eat</a:t>
            </a:r>
            <a:r>
              <a:rPr lang="cs-CZ" dirty="0" smtClean="0"/>
              <a:t>)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…………… in 1990. (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……………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3 </a:t>
            </a:r>
            <a:r>
              <a:rPr lang="cs-CZ" dirty="0" err="1" smtClean="0"/>
              <a:t>days</a:t>
            </a:r>
            <a:r>
              <a:rPr lang="cs-CZ" dirty="0" smtClean="0"/>
              <a:t> ago. (</a:t>
            </a:r>
            <a:r>
              <a:rPr lang="cs-CZ" dirty="0" err="1" smtClean="0"/>
              <a:t>see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43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Make questions</a:t>
            </a:r>
            <a:endParaRPr lang="en-GB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051556"/>
            <a:ext cx="40727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I went home at 8 o´clock last night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051556"/>
            <a:ext cx="39555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When did you go home last night?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8570" y="2637443"/>
            <a:ext cx="3631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I visited my grandma last week.</a:t>
            </a:r>
            <a:endParaRPr lang="en-GB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2625473"/>
            <a:ext cx="43313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D</a:t>
            </a:r>
            <a:r>
              <a:rPr lang="en-GB" sz="2000" dirty="0" smtClean="0">
                <a:solidFill>
                  <a:srgbClr val="00B050"/>
                </a:solidFill>
              </a:rPr>
              <a:t>id you visit your grandma last week?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120520"/>
            <a:ext cx="37775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We got up at 6 o´clock yesterday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3120520"/>
            <a:ext cx="36777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When did you get up yesterday?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645024"/>
            <a:ext cx="29578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They came late to school.</a:t>
            </a:r>
            <a:endParaRPr lang="en-GB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58726" y="3632448"/>
            <a:ext cx="34184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Did they come late to school?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113391"/>
            <a:ext cx="21545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We liked the film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58726" y="4113391"/>
            <a:ext cx="25539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Did you like the film?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9024" y="4513501"/>
            <a:ext cx="41079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He moved to London 3 months ago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62854" y="4513501"/>
            <a:ext cx="3592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When did he move</a:t>
            </a:r>
            <a:r>
              <a:rPr lang="cs-CZ" sz="2000" dirty="0" smtClean="0">
                <a:solidFill>
                  <a:srgbClr val="00B050"/>
                </a:solidFill>
              </a:rPr>
              <a:t> to London</a:t>
            </a:r>
            <a:r>
              <a:rPr lang="en-GB" sz="2000" dirty="0" smtClean="0">
                <a:solidFill>
                  <a:srgbClr val="00B050"/>
                </a:solidFill>
              </a:rPr>
              <a:t>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3036" y="4896210"/>
            <a:ext cx="28668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She enjoyed the concert.</a:t>
            </a:r>
            <a:endParaRPr lang="en-GB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75733" y="4896210"/>
            <a:ext cx="30862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Did she enjoy the concert?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1031" y="5333146"/>
            <a:ext cx="23857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They left 2 days ago.</a:t>
            </a:r>
            <a:endParaRPr lang="en-GB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07967" y="5333146"/>
            <a:ext cx="2556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When did they leave?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2887" y="5733256"/>
            <a:ext cx="34746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George drank 3 cups of coffee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42877" y="5742285"/>
            <a:ext cx="3977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How many cups of coffee did George drink?</a:t>
            </a:r>
            <a:endParaRPr lang="en-GB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80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4" grpId="0"/>
      <p:bldP spid="16" grpId="0"/>
      <p:bldP spid="18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tvorby minulého času v anglickém jazyce  a </a:t>
            </a:r>
            <a:r>
              <a:rPr lang="cs-CZ" smtClean="0"/>
              <a:t>jeho procvičení</a:t>
            </a:r>
            <a:endParaRPr lang="cs-CZ" dirty="0" smtClean="0"/>
          </a:p>
          <a:p>
            <a:r>
              <a:rPr lang="cs-CZ" dirty="0" smtClean="0"/>
              <a:t>První 4 </a:t>
            </a:r>
            <a:r>
              <a:rPr lang="cs-CZ" dirty="0" err="1" smtClean="0"/>
              <a:t>slidy</a:t>
            </a:r>
            <a:r>
              <a:rPr lang="cs-CZ" dirty="0" smtClean="0"/>
              <a:t> jsou zaměřeny na výklad</a:t>
            </a:r>
          </a:p>
          <a:p>
            <a:r>
              <a:rPr lang="cs-CZ" dirty="0" smtClean="0"/>
              <a:t>5. a 6. slide slouží k procvičení – 5. slide – žáci doplní sloveso v závorce do vět v záporu v minulém čase; 6. slide – žáci k příslušné větě vytvoří otázku v minulém čase, po </a:t>
            </a:r>
            <a:r>
              <a:rPr lang="cs-CZ" dirty="0" err="1" smtClean="0"/>
              <a:t>pokliku</a:t>
            </a:r>
            <a:r>
              <a:rPr lang="cs-CZ" dirty="0" smtClean="0"/>
              <a:t> se objeví správná odpověď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269</TotalTime>
  <Words>528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Past simple – minulý čas prostý</vt:lpstr>
      <vt:lpstr>We have two groups of verbs</vt:lpstr>
      <vt:lpstr>QUESTION</vt:lpstr>
      <vt:lpstr>NEGATIVE</vt:lpstr>
      <vt:lpstr>Fill in the verbs in past simple negative</vt:lpstr>
      <vt:lpstr>Make questions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– minulý čas prostý</dc:title>
  <dc:creator>Lenočka</dc:creator>
  <cp:lastModifiedBy>dana</cp:lastModifiedBy>
  <cp:revision>40</cp:revision>
  <dcterms:created xsi:type="dcterms:W3CDTF">2011-10-09T14:53:24Z</dcterms:created>
  <dcterms:modified xsi:type="dcterms:W3CDTF">2012-03-14T13:03:20Z</dcterms:modified>
</cp:coreProperties>
</file>