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64" r:id="rId3"/>
    <p:sldId id="256" r:id="rId4"/>
    <p:sldId id="257" r:id="rId5"/>
    <p:sldId id="258" r:id="rId6"/>
    <p:sldId id="262" r:id="rId7"/>
    <p:sldId id="260" r:id="rId8"/>
    <p:sldId id="266" r:id="rId9"/>
    <p:sldId id="259" r:id="rId10"/>
    <p:sldId id="261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95" autoAdjust="0"/>
  </p:normalViewPr>
  <p:slideViewPr>
    <p:cSldViewPr>
      <p:cViewPr>
        <p:scale>
          <a:sx n="106" d="100"/>
          <a:sy n="106" d="100"/>
        </p:scale>
        <p:origin x="-114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B487-8BB7-4B94-8C90-98BECFA13E9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7D50F-AA06-4912-90A5-BC7DDD6AA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B487-8BB7-4B94-8C90-98BECFA13E9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7D50F-AA06-4912-90A5-BC7DDD6AA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B487-8BB7-4B94-8C90-98BECFA13E9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7D50F-AA06-4912-90A5-BC7DDD6AA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B487-8BB7-4B94-8C90-98BECFA13E9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7D50F-AA06-4912-90A5-BC7DDD6AA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B487-8BB7-4B94-8C90-98BECFA13E9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7D50F-AA06-4912-90A5-BC7DDD6AA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B487-8BB7-4B94-8C90-98BECFA13E9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7D50F-AA06-4912-90A5-BC7DDD6AA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B487-8BB7-4B94-8C90-98BECFA13E9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7D50F-AA06-4912-90A5-BC7DDD6AA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B487-8BB7-4B94-8C90-98BECFA13E9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7D50F-AA06-4912-90A5-BC7DDD6AA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B487-8BB7-4B94-8C90-98BECFA13E9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7D50F-AA06-4912-90A5-BC7DDD6AAD1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B487-8BB7-4B94-8C90-98BECFA13E9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7D50F-AA06-4912-90A5-BC7DDD6AA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B487-8BB7-4B94-8C90-98BECFA13E9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7D50F-AA06-4912-90A5-BC7DDD6AA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6BEB487-8BB7-4B94-8C90-98BECFA13E9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417D50F-AA06-4912-90A5-BC7DDD6AA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hyperlink" Target="http://upload.wikimedia.org/wikipedia/commons/1/1c/Mil&#237;n,_&#269;ap&#237;_hn&#237;zd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jarojaromer.cz/archiv/img/lednacci/sm_5.jpg" TargetMode="Externa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galerieklon.cnews.cz/gcnews/sites/default/files/pp_archive/2/10001368_1_Franti_ek_ha_mot_k_pochop_pytlikriha_seznam_cz_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hyperlink" Target="http://www.wmap.cz/opk/ptaci/images/ptak/foto/ft_004_1.jpg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hyperlink" Target="http://www.vcpcso.cz/images/stories/clanky/20110519k.jpg" TargetMode="External"/><Relationship Id="rId7" Type="http://schemas.openxmlformats.org/officeDocument/2006/relationships/hyperlink" Target="http://www.gymta.cz/kabinety/kab_biologie/videoatlas/ptaci/img/272-sojka-obecna.jpg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10" Type="http://schemas.openxmlformats.org/officeDocument/2006/relationships/image" Target="../media/image18.png"/><Relationship Id="rId4" Type="http://schemas.openxmlformats.org/officeDocument/2006/relationships/image" Target="../media/image14.png"/><Relationship Id="rId9" Type="http://schemas.openxmlformats.org/officeDocument/2006/relationships/hyperlink" Target="http://upload.wikimedia.org/wikipedia/commons/thumb/1/18/Fieldfare_2.jpg/250px-Fieldfare_2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://www.nppodyji.cz/uploads/2012/12_strakapoud_jizni_d4373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hyperlink" Target="http://cestovani.kr-karlovarsky.cz/en/pronavstevniky/Priroda/hory/PublishingImages/datel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1/1f/English_Longhorn_cow_and_calf.jpg/300px-English_Longhorn_cow_and_calf.jpg" TargetMode="External"/><Relationship Id="rId3" Type="http://schemas.openxmlformats.org/officeDocument/2006/relationships/image" Target="../media/image21.png"/><Relationship Id="rId7" Type="http://schemas.openxmlformats.org/officeDocument/2006/relationships/image" Target="../media/image24.png"/><Relationship Id="rId2" Type="http://schemas.openxmlformats.org/officeDocument/2006/relationships/hyperlink" Target="http://www.google.cz/url?sa=i&amp;rct=j&amp;q=prase+dom%C3%A1c%C3%AD&amp;source=images&amp;cd=&amp;cad=rja&amp;docid=G3-wooNDMSEYvM&amp;tbnid=IESGgw_aoCQIOM:&amp;ved=0CAUQjRw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esmujpritel.cz/wp-content/uploads/2013/04/kojici-fena.jpg" TargetMode="External"/><Relationship Id="rId5" Type="http://schemas.openxmlformats.org/officeDocument/2006/relationships/image" Target="../media/image23.png"/><Relationship Id="rId4" Type="http://schemas.openxmlformats.org/officeDocument/2006/relationships/image" Target="../media/image22.png"/><Relationship Id="rId9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lh6.ggpht.com/-fUPDfrH1HoHkbfaDJQ0UtsLMlqrK7SaW9nqEYVL02Oj6XqpKMNVqKxlwVEXooZmRc9u=s85" TargetMode="External"/><Relationship Id="rId13" Type="http://schemas.openxmlformats.org/officeDocument/2006/relationships/hyperlink" Target="http://lh3.ggpht.com/s2cjG5H2ZHHPX6OaAh1Q4g9j8viZ4pOcuPOnd-lsgNuo0r64SbiVKMVadTiwk1xpec6_Qr0=s113" TargetMode="External"/><Relationship Id="rId3" Type="http://schemas.openxmlformats.org/officeDocument/2006/relationships/hyperlink" Target="http://lh3.ggpht.com/U1q23llKZcEU2D3F2i6vTvka8OpOUYYPuLyQ2BrOZAOMMZ1TiP95BNOcf8xVfVcDHuwMWrY=s85" TargetMode="External"/><Relationship Id="rId7" Type="http://schemas.openxmlformats.org/officeDocument/2006/relationships/hyperlink" Target="http://lh3.ggpht.com/mjmGEEY1qJ1bYGPV38jBwtCpH05x1b-hrlWBRQT5FrRS-tH1QwN33Pt-QcXh3jwQO0hqzg=s114" TargetMode="External"/><Relationship Id="rId12" Type="http://schemas.openxmlformats.org/officeDocument/2006/relationships/hyperlink" Target="http://lh4.ggpht.com/ho86DFHS6jKZrQqRdaGhozifsDLIKWx0UNR5fnSSU1vXM5ww217cnH7bWBwY9cEVRIwlHlU=s103" TargetMode="External"/><Relationship Id="rId17" Type="http://schemas.openxmlformats.org/officeDocument/2006/relationships/hyperlink" Target="http://lh4.ggpht.com/nsMHb6mZS_bRAxz84rbxnLA8mU1OlVNSKPGhnqeUSWhkV-R7_yb5CP9Nurkgw18CJJ1iBg=s151" TargetMode="External"/><Relationship Id="rId2" Type="http://schemas.openxmlformats.org/officeDocument/2006/relationships/hyperlink" Target="http://lh6.ggpht.com/LDJUnhgqQ4sYwhhc6R7wsacJs54ISvBy6U7RLOBLIBsPaE7N6pqTALBhfQ1YOGLJ_5p8Fw=s85" TargetMode="External"/><Relationship Id="rId16" Type="http://schemas.openxmlformats.org/officeDocument/2006/relationships/hyperlink" Target="http://lh4.ggpht.com/W0NO0y0L4TxpElDLam_pt2-aOxXNeY4YnWaeBuPUMaPIqvzJSr7L4OjEqzYCLMTZ63qh=s11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5.ggpht.com/PKrEatga01NjqXzoodh_K4jThtsukNCET2C-5G_pw4NBMXqGXusDizyCSG_-hwGPoRuPhOo=s85" TargetMode="External"/><Relationship Id="rId11" Type="http://schemas.openxmlformats.org/officeDocument/2006/relationships/hyperlink" Target="http://lh5.ggpht.com/R65eUjhjfr8fpilzLVAkG7rzEhYFsnMbRm7rn_XdS0QUHzadJX2UMgWI_zA2rhYW2bu3=s148" TargetMode="External"/><Relationship Id="rId5" Type="http://schemas.openxmlformats.org/officeDocument/2006/relationships/hyperlink" Target="http://lh6.ggpht.com/UvSNRljBopOctp9-ScztRV5UeYcX9tzzxtaUP0ff8_zA6SCGDeDrNBQAsw71sqvb76wY=s112" TargetMode="External"/><Relationship Id="rId15" Type="http://schemas.openxmlformats.org/officeDocument/2006/relationships/hyperlink" Target="http://lh3.ggpht.com/SjBVDrmutlfn8-FCu88gY3B_QuXW3MFPicjPZ-0BgtqRlQoom5uQihwyK1bolFgQCvcXFQ=s85" TargetMode="External"/><Relationship Id="rId10" Type="http://schemas.openxmlformats.org/officeDocument/2006/relationships/hyperlink" Target="http://lh3.ggpht.com/tKsBihWBYC6I8NLQ_5lDL7tPviqx-DB8LBIE_j2rQoyYfPL78gEMBjIte-8Oe4z5WhAFvg=s113" TargetMode="External"/><Relationship Id="rId4" Type="http://schemas.openxmlformats.org/officeDocument/2006/relationships/hyperlink" Target="http://lh6.ggpht.com/jPtX4qxruNUIyfL6jFmYXBsgEdEGphHBiHywzjrXrYe6FBKhJI7QBpMeh0Gk6yqy3yQ7cA=s85" TargetMode="External"/><Relationship Id="rId9" Type="http://schemas.openxmlformats.org/officeDocument/2006/relationships/hyperlink" Target="http://lh4.ggpht.com/yIdj6TtEsjUKWbBW9B1btDRWg8qdaasGRTGNveOjheXs9puiSM8dVNRTEvvKn954x79Fxg=s123" TargetMode="External"/><Relationship Id="rId14" Type="http://schemas.openxmlformats.org/officeDocument/2006/relationships/hyperlink" Target="http://lh5.ggpht.com/wgz4a4cE9_v4Y55iJ1nbLNRqzFyVdR9X30N9AF7oi1EAyje5GyMCSsJsNQFTQf8hnBze_w=s114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f/f1/Alcedo_atthis_2_(Lukasz_Lukasik).jpg/235px-Alcedo_atthis_2_(Lukasz_Lukasik).jpg" TargetMode="External"/><Relationship Id="rId2" Type="http://schemas.openxmlformats.org/officeDocument/2006/relationships/hyperlink" Target="VY_32_INOVACE_17_Zv&#237;&#345;ata%20na%20ja&#345;e.ppt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447048383"/>
              </p:ext>
            </p:extLst>
          </p:nvPr>
        </p:nvGraphicFramePr>
        <p:xfrm>
          <a:off x="684213" y="901700"/>
          <a:ext cx="7920037" cy="5384800"/>
        </p:xfrm>
        <a:graphic>
          <a:graphicData uri="http://schemas.openxmlformats.org/presentationml/2006/ole">
            <p:oleObj spid="_x0000_s1035" name="Prezentace" r:id="rId3" imgW="2170167" imgH="1627632" progId="PowerPoint.Show.12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772816"/>
            <a:ext cx="7560840" cy="4051437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Anotace :</a:t>
            </a:r>
          </a:p>
          <a:p>
            <a:pPr algn="ctr"/>
            <a:r>
              <a:rPr lang="cs-CZ" sz="2800" dirty="0" smtClean="0"/>
              <a:t>Program slouží k procvičování            a opakování přírodovědného učiva ve 4. ročníku.</a:t>
            </a:r>
          </a:p>
          <a:p>
            <a:pPr algn="ctr"/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2348880"/>
            <a:ext cx="7117180" cy="1470025"/>
          </a:xfrm>
        </p:spPr>
        <p:txBody>
          <a:bodyPr/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Zvířata na jaře</a:t>
            </a: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41515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9073008" cy="1368152"/>
          </a:xfrm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Stěhovaví ptáci se vrací z teplých krajin, opravují svá hnízda a nebo zakládají nová. 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657" y="2105867"/>
            <a:ext cx="2736304" cy="273630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4960" y="2105867"/>
            <a:ext cx="2691285" cy="273630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105867"/>
            <a:ext cx="2736304" cy="273630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5235232"/>
            <a:ext cx="7570711" cy="1011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22549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951435"/>
            <a:ext cx="2561480" cy="27264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7121" y="3951436"/>
            <a:ext cx="3443630" cy="2604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84130" y="306074"/>
            <a:ext cx="64974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Ledňáček a jeho hnízdo na břehu potoka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7120" y="3951435"/>
            <a:ext cx="55229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Čapí hnízdo najdeme na komínech</a:t>
            </a:r>
            <a:endParaRPr lang="cs-CZ" sz="2400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5464" y="823124"/>
            <a:ext cx="3454647" cy="28939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3843" y="795431"/>
            <a:ext cx="2660525" cy="292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25798" y="17974616"/>
            <a:ext cx="3438232" cy="5059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19285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752529" y="620688"/>
            <a:ext cx="4139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Moták pochop si staví hnízdo v porostu rákosu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52529" y="4548029"/>
            <a:ext cx="4139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Labuť velká si staví hnízdo na vodě</a:t>
            </a:r>
            <a:endParaRPr lang="cs-CZ" sz="2400" b="1" dirty="0"/>
          </a:p>
        </p:txBody>
      </p:sp>
      <p:pic>
        <p:nvPicPr>
          <p:cNvPr id="3074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6148" y="404664"/>
            <a:ext cx="4183844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6148" y="3717032"/>
            <a:ext cx="4183843" cy="30100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13089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5950" y="566758"/>
            <a:ext cx="3854482" cy="2814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7" y="3734901"/>
            <a:ext cx="3792456" cy="2844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1240" y="521892"/>
            <a:ext cx="250031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743986"/>
            <a:ext cx="2060575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5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6721" y="620687"/>
            <a:ext cx="4134630" cy="28034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9358" y="159023"/>
            <a:ext cx="21292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nízdo sojky</a:t>
            </a:r>
            <a:endParaRPr lang="cs-CZ" sz="2400" dirty="0"/>
          </a:p>
        </p:txBody>
      </p:sp>
      <p:pic>
        <p:nvPicPr>
          <p:cNvPr id="8" name="Picture 8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997" y="3741637"/>
            <a:ext cx="3959223" cy="28376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574290" y="3862167"/>
            <a:ext cx="24785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drozd kvíčala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050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24" y="810504"/>
            <a:ext cx="4461024" cy="487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5971101"/>
            <a:ext cx="36423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Hnízdo strakapouda</a:t>
            </a:r>
            <a:endParaRPr lang="cs-CZ" sz="2400" b="1" dirty="0"/>
          </a:p>
        </p:txBody>
      </p:sp>
      <p:pic>
        <p:nvPicPr>
          <p:cNvPr id="5124" name="Picture 4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5427" y="795261"/>
            <a:ext cx="4454891" cy="4877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220072" y="5952115"/>
            <a:ext cx="23551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Hnízdo datla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725529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23528" y="404663"/>
            <a:ext cx="5832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Savcům se rodí živá mláďata. Samice je krmí mateřským mlékem</a:t>
            </a:r>
            <a:endParaRPr lang="cs-CZ" sz="2400" dirty="0"/>
          </a:p>
        </p:txBody>
      </p:sp>
      <p:pic>
        <p:nvPicPr>
          <p:cNvPr id="3081" name="Picture 9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719" y="4130372"/>
            <a:ext cx="3730767" cy="2423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03615"/>
            <a:ext cx="2597596" cy="16189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1031" y="4108368"/>
            <a:ext cx="3646394" cy="2647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9879" y="1722539"/>
            <a:ext cx="4032448" cy="2275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1031" y="1722539"/>
            <a:ext cx="3592479" cy="24698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27628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548680"/>
            <a:ext cx="7667011" cy="531011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400" dirty="0" smtClean="0"/>
              <a:t>Který pták si staví své hnízdo pod střechami domů?</a:t>
            </a:r>
          </a:p>
          <a:p>
            <a:pPr marL="0" indent="0" algn="just">
              <a:buNone/>
            </a:pPr>
            <a:r>
              <a:rPr lang="cs-CZ" sz="2400" dirty="0" smtClean="0"/>
              <a:t>Který pták má své hnízdo v březích vodních toků?</a:t>
            </a:r>
          </a:p>
          <a:p>
            <a:pPr marL="0" indent="0" algn="just">
              <a:buNone/>
            </a:pPr>
            <a:r>
              <a:rPr lang="cs-CZ" sz="2400" dirty="0" smtClean="0"/>
              <a:t>Který pták si staví své hnízdo na komínech?</a:t>
            </a:r>
          </a:p>
          <a:p>
            <a:pPr marL="0" indent="0" algn="just">
              <a:buNone/>
            </a:pPr>
            <a:r>
              <a:rPr lang="cs-CZ" sz="2400" dirty="0" smtClean="0"/>
              <a:t>Který pták svá vejce vkládá do hnízd jiných ptáků?</a:t>
            </a:r>
          </a:p>
          <a:p>
            <a:pPr marL="0" indent="0" algn="just">
              <a:buNone/>
            </a:pPr>
            <a:r>
              <a:rPr lang="cs-CZ" sz="2400" dirty="0" smtClean="0"/>
              <a:t>Který pták má své hnízdo ve kmeni stromu?</a:t>
            </a:r>
          </a:p>
          <a:p>
            <a:pPr marL="0" indent="0" algn="just">
              <a:buNone/>
            </a:pPr>
            <a:r>
              <a:rPr lang="cs-CZ" sz="2400" dirty="0" smtClean="0"/>
              <a:t>Kteří ptáci hnízdí v korunách stromů?</a:t>
            </a:r>
          </a:p>
          <a:p>
            <a:pPr marL="0" indent="0" algn="just">
              <a:buNone/>
            </a:pPr>
            <a:r>
              <a:rPr lang="cs-CZ" sz="2400" dirty="0" smtClean="0"/>
              <a:t>Kteří ptáci hnízdí u vody nebo na vodě?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803089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8746" y="1412776"/>
            <a:ext cx="8928992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Použitá literatura:</a:t>
            </a:r>
          </a:p>
          <a:p>
            <a:r>
              <a:rPr lang="cs-CZ" sz="1600" dirty="0" smtClean="0"/>
              <a:t>Přírodověda 4 učebnice pro 4.ročník </a:t>
            </a:r>
            <a:r>
              <a:rPr lang="cs-CZ" sz="1600" smtClean="0"/>
              <a:t>základní </a:t>
            </a:r>
            <a:r>
              <a:rPr lang="cs-CZ" sz="1600" smtClean="0"/>
              <a:t>školy, </a:t>
            </a:r>
            <a:r>
              <a:rPr lang="cs-CZ" sz="1600" dirty="0" smtClean="0"/>
              <a:t>Nová škola</a:t>
            </a:r>
          </a:p>
          <a:p>
            <a:pPr marL="0" indent="0">
              <a:buNone/>
            </a:pPr>
            <a:r>
              <a:rPr lang="cs-CZ" sz="1600" dirty="0" smtClean="0"/>
              <a:t>Zdroje (URL):</a:t>
            </a:r>
          </a:p>
          <a:p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lh6.ggpht.com/LDJUnhgqQ4sYwhhc6R7wsacJs54ISvBy6U7RLOBLIBsPaE7N6pqTALBhfQ1YOGLJ_5p8Fw=s85</a:t>
            </a:r>
            <a:endParaRPr lang="cs-CZ" sz="1100" dirty="0" smtClean="0"/>
          </a:p>
          <a:p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lh3.ggpht.com/U1q23llKZcEU2D3F2i6vTvka8OpOUYYPuLyQ2BrOZAOMMZ1TiP95BNOcf8xVfVcDHuwMWrY=s85</a:t>
            </a:r>
            <a:endParaRPr lang="cs-CZ" sz="1100" dirty="0" smtClean="0"/>
          </a:p>
          <a:p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lh6.ggpht.com/jPtX4qxruNUIyfL6jFmYXBsgEdEGphHBiHywzjrXrYe6FBKhJI7QBpMeh0Gk6yqy3yQ7cA=s85</a:t>
            </a:r>
            <a:endParaRPr lang="cs-CZ" sz="1100" dirty="0" smtClean="0"/>
          </a:p>
          <a:p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lh6.ggpht.com/UvSNRljBopOctp9-ScztRV5UeYcX9tzzxtaUP0ff8_zA6SCGDeDrNBQAsw71sqvb76wY=s112</a:t>
            </a:r>
            <a:endParaRPr lang="cs-CZ" sz="1100" dirty="0" smtClean="0"/>
          </a:p>
          <a:p>
            <a:r>
              <a:rPr lang="cs-CZ" sz="1100" dirty="0">
                <a:hlinkClick r:id="rId6"/>
              </a:rPr>
              <a:t>http://lh5.ggpht.com/PKrEatga01NjqXzoodh_K4jThtsukNCET2C-5G_pw4NBMXqGXusDizyCSG_-</a:t>
            </a:r>
            <a:r>
              <a:rPr lang="cs-CZ" sz="1100" dirty="0" smtClean="0">
                <a:hlinkClick r:id="rId6"/>
              </a:rPr>
              <a:t>hwGPoRuPhOo=s85</a:t>
            </a:r>
            <a:endParaRPr lang="cs-CZ" sz="1100" dirty="0" smtClean="0"/>
          </a:p>
          <a:p>
            <a:r>
              <a:rPr lang="cs-CZ" sz="1100" dirty="0">
                <a:hlinkClick r:id="rId7"/>
              </a:rPr>
              <a:t>http://</a:t>
            </a:r>
            <a:r>
              <a:rPr lang="cs-CZ" sz="1100" dirty="0" smtClean="0">
                <a:hlinkClick r:id="rId7"/>
              </a:rPr>
              <a:t>lh3.ggpht.com/mjmGEEY1qJ1bYGPV38jBwtCpH05x1b-hrlWBRQT5FrRS-tH1QwN33Pt-QcXh3jwQO0hqzg=s114</a:t>
            </a:r>
            <a:endParaRPr lang="cs-CZ" sz="1100" dirty="0" smtClean="0"/>
          </a:p>
          <a:p>
            <a:r>
              <a:rPr lang="cs-CZ" sz="1100" dirty="0">
                <a:hlinkClick r:id="rId8"/>
              </a:rPr>
              <a:t>http://lh6.ggpht.com/-</a:t>
            </a:r>
            <a:r>
              <a:rPr lang="cs-CZ" sz="1100" dirty="0" smtClean="0">
                <a:hlinkClick r:id="rId8"/>
              </a:rPr>
              <a:t>fUPDfrH1HoHkbfaDJQ0UtsLMlqrK7SaW9nqEYVL02Oj6XqpKMNVqKxlwVEXooZmRc9u=s85</a:t>
            </a:r>
            <a:endParaRPr lang="cs-CZ" sz="1100" dirty="0" smtClean="0"/>
          </a:p>
          <a:p>
            <a:r>
              <a:rPr lang="cs-CZ" sz="1100" dirty="0">
                <a:hlinkClick r:id="rId9"/>
              </a:rPr>
              <a:t>http://</a:t>
            </a:r>
            <a:r>
              <a:rPr lang="cs-CZ" sz="1100" dirty="0" smtClean="0">
                <a:hlinkClick r:id="rId9"/>
              </a:rPr>
              <a:t>lh4.ggpht.com/yIdj6TtEsjUKWbBW9B1btDRWg8qdaasGRTGNveOjheXs9puiSM8dVNRTEvvKn954x79Fxg=s123</a:t>
            </a:r>
            <a:endParaRPr lang="cs-CZ" sz="1100" dirty="0" smtClean="0"/>
          </a:p>
          <a:p>
            <a:r>
              <a:rPr lang="cs-CZ" sz="1100" dirty="0">
                <a:hlinkClick r:id="rId10"/>
              </a:rPr>
              <a:t>http://</a:t>
            </a:r>
            <a:r>
              <a:rPr lang="cs-CZ" sz="1100" dirty="0" smtClean="0">
                <a:hlinkClick r:id="rId10"/>
              </a:rPr>
              <a:t>lh3.ggpht.com/tKsBihWBYC6I8NLQ_5lDL7tPviqx-DB8LBIE_j2rQoyYfPL78gEMBjIte-8Oe4z5WhAFvg=s113</a:t>
            </a:r>
            <a:endParaRPr lang="cs-CZ" sz="1100" dirty="0" smtClean="0"/>
          </a:p>
          <a:p>
            <a:r>
              <a:rPr lang="cs-CZ" sz="1100" dirty="0">
                <a:hlinkClick r:id="rId11"/>
              </a:rPr>
              <a:t>http://</a:t>
            </a:r>
            <a:r>
              <a:rPr lang="cs-CZ" sz="1100" dirty="0" smtClean="0">
                <a:hlinkClick r:id="rId11"/>
              </a:rPr>
              <a:t>lh5.ggpht.com/R65eUjhjfr8fpilzLVAkG7rzEhYFsnMbRm7rn_XdS0QUHzadJX2UMgWI_zA2rhYW2bu3=s148</a:t>
            </a:r>
            <a:endParaRPr lang="cs-CZ" sz="1100" dirty="0" smtClean="0"/>
          </a:p>
          <a:p>
            <a:r>
              <a:rPr lang="cs-CZ" sz="1100" dirty="0">
                <a:hlinkClick r:id="rId12"/>
              </a:rPr>
              <a:t>http://</a:t>
            </a:r>
            <a:r>
              <a:rPr lang="cs-CZ" sz="1100" dirty="0" smtClean="0">
                <a:hlinkClick r:id="rId12"/>
              </a:rPr>
              <a:t>lh4.ggpht.com/ho86DFHS6jKZrQqRdaGhozifsDLIKWx0UNR5fnSSU1vXM5ww217cnH7bWBwY9cEVRIwlHlU=s103</a:t>
            </a:r>
            <a:endParaRPr lang="cs-CZ" sz="1100" dirty="0" smtClean="0"/>
          </a:p>
          <a:p>
            <a:r>
              <a:rPr lang="cs-CZ" sz="1100" dirty="0">
                <a:hlinkClick r:id="rId13"/>
              </a:rPr>
              <a:t>http://</a:t>
            </a:r>
            <a:r>
              <a:rPr lang="cs-CZ" sz="1100" dirty="0" smtClean="0">
                <a:hlinkClick r:id="rId13"/>
              </a:rPr>
              <a:t>lh3.ggpht.com/s2cjG5H2ZHHPX6OaAh1Q4g9j8viZ4pOcuPOnd-lsgNuo0r64SbiVKMVadTiwk1xpec6_Qr0=s113</a:t>
            </a:r>
            <a:endParaRPr lang="cs-CZ" sz="1100" dirty="0" smtClean="0"/>
          </a:p>
          <a:p>
            <a:r>
              <a:rPr lang="cs-CZ" sz="1100" dirty="0">
                <a:hlinkClick r:id="rId14"/>
              </a:rPr>
              <a:t>http://</a:t>
            </a:r>
            <a:r>
              <a:rPr lang="cs-CZ" sz="1100" dirty="0" smtClean="0">
                <a:hlinkClick r:id="rId14"/>
              </a:rPr>
              <a:t>lh5.ggpht.com/wgz4a4cE9_v4Y55iJ1nbLNRqzFyVdR9X30N9AF7oi1EAyje5GyMCSsJsNQFTQf8hnBze_w=s114</a:t>
            </a:r>
            <a:endParaRPr lang="cs-CZ" sz="1100" dirty="0" smtClean="0"/>
          </a:p>
          <a:p>
            <a:r>
              <a:rPr lang="cs-CZ" sz="1100" dirty="0">
                <a:hlinkClick r:id="rId15"/>
              </a:rPr>
              <a:t>http://</a:t>
            </a:r>
            <a:r>
              <a:rPr lang="cs-CZ" sz="1100" dirty="0" smtClean="0">
                <a:hlinkClick r:id="rId15"/>
              </a:rPr>
              <a:t>lh3.ggpht.com/SjBVDrmutlfn8-FCu88gY3B_QuXW3MFPicjPZ-0BgtqRlQoom5uQihwyK1bolFgQCvcXFQ=s85</a:t>
            </a:r>
            <a:endParaRPr lang="cs-CZ" sz="1100" dirty="0" smtClean="0"/>
          </a:p>
          <a:p>
            <a:r>
              <a:rPr lang="cs-CZ" sz="1100" dirty="0">
                <a:hlinkClick r:id="rId16"/>
              </a:rPr>
              <a:t>http://</a:t>
            </a:r>
            <a:r>
              <a:rPr lang="cs-CZ" sz="1100" dirty="0" smtClean="0">
                <a:hlinkClick r:id="rId16"/>
              </a:rPr>
              <a:t>lh4.ggpht.com/W0NO0y0L4TxpElDLam_pt2-aOxXNeY4YnWaeBuPUMaPIqvzJSr7L4OjEqzYCLMTZ63qh=s114</a:t>
            </a:r>
            <a:endParaRPr lang="cs-CZ" sz="1100" dirty="0" smtClean="0"/>
          </a:p>
          <a:p>
            <a:r>
              <a:rPr lang="cs-CZ" sz="1100" dirty="0">
                <a:hlinkClick r:id="rId17"/>
              </a:rPr>
              <a:t>http://</a:t>
            </a:r>
            <a:r>
              <a:rPr lang="cs-CZ" sz="1100" dirty="0" smtClean="0">
                <a:hlinkClick r:id="rId17"/>
              </a:rPr>
              <a:t>lh4.ggpht.com/nsMHb6mZS_bRAxz84rbxnLA8mU1OlVNSKPGhnqeUSWhkV-R7_yb5CP9Nurkgw18CJJ1iBg=s151</a:t>
            </a:r>
            <a:endParaRPr lang="cs-CZ" sz="1100" dirty="0" smtClean="0"/>
          </a:p>
          <a:p>
            <a:pPr marL="0" indent="0">
              <a:buNone/>
            </a:pPr>
            <a:endParaRPr lang="cs-CZ" sz="1100" dirty="0" smtClean="0"/>
          </a:p>
          <a:p>
            <a:endParaRPr lang="cs-CZ" sz="1100" dirty="0" smtClean="0"/>
          </a:p>
          <a:p>
            <a:endParaRPr lang="cs-CZ" sz="1200" dirty="0" smtClean="0"/>
          </a:p>
          <a:p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>
            <a:hlinkClick r:id="rId2" action="ppaction://hlinkpres?slideindex=5&amp;slidetitle=Snímek 5"/>
          </p:cNvPr>
          <p:cNvSpPr>
            <a:spLocks noGrp="1"/>
          </p:cNvSpPr>
          <p:nvPr>
            <p:ph idx="1"/>
          </p:nvPr>
        </p:nvSpPr>
        <p:spPr>
          <a:xfrm>
            <a:off x="251520" y="1663992"/>
            <a:ext cx="8568952" cy="29331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lh5.ggpht.com/9LDtAytdFUmAe1i56TAdaKht_hIwtC5oQeSTykeZJaLVyXdBB6qUSJvKHC82G8nX9c2M=s136</a:t>
            </a:r>
          </a:p>
          <a:p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lh4.ggpht.com/vds37moLLb3x-XAyLGx_JcNlBZKj6Bq_suRuLAIu5YG33yp0i9CTKODr6-rG3ImTuqoqug=s124</a:t>
            </a:r>
          </a:p>
          <a:p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lh4.ggpht.com/of1h5JsJHJ88uuRoOp5ID31RBTKfWYQvl6N4XepwkndXD6-skH8SO05g98hX8Hy1pv3lgQ=s114</a:t>
            </a:r>
          </a:p>
          <a:p>
            <a:r>
              <a:rPr lang="cs-CZ" sz="1100" dirty="0">
                <a:hlinkClick r:id="rId3"/>
              </a:rPr>
              <a:t>http://lh5.ggpht.com/sZVGdLQ2fusbGpnNw8kTeUyU8OWqc38zMlBWqUTtM2bHopgLwiaDwR9X8SvHZ6lulERhEhs=s127</a:t>
            </a:r>
            <a:endParaRPr lang="cs-CZ" sz="1100" dirty="0" smtClean="0">
              <a:hlinkClick r:id="rId3"/>
            </a:endParaRPr>
          </a:p>
          <a:p>
            <a:pPr marL="0" indent="0">
              <a:buNone/>
            </a:pPr>
            <a:endParaRPr lang="cs-CZ" sz="1200" dirty="0">
              <a:hlinkClick r:id="rId3"/>
            </a:endParaRPr>
          </a:p>
          <a:p>
            <a:pPr marL="0" indent="0">
              <a:buNone/>
            </a:pPr>
            <a:endParaRPr lang="cs-CZ" sz="1200" dirty="0">
              <a:hlinkClick r:id="rId3"/>
            </a:endParaRPr>
          </a:p>
          <a:p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426924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341</TotalTime>
  <Words>225</Words>
  <Application>Microsoft Office PowerPoint</Application>
  <PresentationFormat>Předvádění na obrazovce (4:3)</PresentationFormat>
  <Paragraphs>52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Spring</vt:lpstr>
      <vt:lpstr>Prezentace</vt:lpstr>
      <vt:lpstr>Snímek 1</vt:lpstr>
      <vt:lpstr>Snímek 2</vt:lpstr>
      <vt:lpstr>Zvířata na jaře</vt:lpstr>
      <vt:lpstr>Stěhovaví ptáci se vrací z teplých krajin, opravují svá hnízda a nebo zakládají nová. 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Zvířata na jaře</dc:title>
  <dc:creator>Ucebna 105</dc:creator>
  <cp:lastModifiedBy>Škola</cp:lastModifiedBy>
  <cp:revision>38</cp:revision>
  <dcterms:created xsi:type="dcterms:W3CDTF">2012-05-20T07:59:51Z</dcterms:created>
  <dcterms:modified xsi:type="dcterms:W3CDTF">2013-05-17T09:40:51Z</dcterms:modified>
</cp:coreProperties>
</file>