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19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6DBC93B-EB31-4CAD-A1A0-26575D059317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045146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6F8D6F6C-D7D9-4EB2-90F5-0B0E58B9D16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652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75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4FA0831-ED99-471E-9E91-543621D0D7A5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9912598" y="3236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720" cy="277200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1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odnadpis 8"/>
          <p:cNvSpPr txBox="1">
            <a:spLocks noGrp="1"/>
          </p:cNvSpPr>
          <p:nvPr>
            <p:ph type="subTitle" idx="1"/>
          </p:nvPr>
        </p:nvSpPr>
        <p:spPr>
          <a:xfrm>
            <a:off x="1511996" y="3107881"/>
            <a:ext cx="7056360" cy="193176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spc="275">
                <a:solidFill>
                  <a:srgbClr val="646B86"/>
                </a:solidFill>
                <a:latin typeface="Georgia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8" name="Zástupný symbol pro datum 27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16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Přímá spojnice 6"/>
          <p:cNvSpPr/>
          <p:nvPr/>
        </p:nvSpPr>
        <p:spPr>
          <a:xfrm>
            <a:off x="171358" y="2667597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bdélník 9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Ovál 12"/>
          <p:cNvSpPr/>
          <p:nvPr/>
        </p:nvSpPr>
        <p:spPr>
          <a:xfrm>
            <a:off x="4704121" y="2331720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Ovál 13"/>
          <p:cNvSpPr/>
          <p:nvPr/>
        </p:nvSpPr>
        <p:spPr>
          <a:xfrm>
            <a:off x="4808518" y="2435760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Zástupný symbol pro číslo snímku 28"/>
          <p:cNvSpPr txBox="1">
            <a:spLocks noGrp="1"/>
          </p:cNvSpPr>
          <p:nvPr>
            <p:ph type="sldNum" sz="quarter" idx="8"/>
          </p:nvPr>
        </p:nvSpPr>
        <p:spPr>
          <a:xfrm>
            <a:off x="4788356" y="2424595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D7E10614-3A63-4535-A370-78E324B2DDD8}" type="slidenum">
              <a:t>‹#›</a:t>
            </a:fld>
            <a:endParaRPr lang="cs-CZ"/>
          </a:p>
        </p:txBody>
      </p:sp>
      <p:sp>
        <p:nvSpPr>
          <p:cNvPr id="15" name="Nadpis 7"/>
          <p:cNvSpPr txBox="1">
            <a:spLocks noGrp="1"/>
          </p:cNvSpPr>
          <p:nvPr>
            <p:ph type="ctrTitle"/>
          </p:nvPr>
        </p:nvSpPr>
        <p:spPr>
          <a:xfrm>
            <a:off x="755998" y="420121"/>
            <a:ext cx="8568357" cy="1931761"/>
          </a:xfrm>
        </p:spPr>
        <p:txBody>
          <a:bodyPr/>
          <a:lstStyle>
            <a:lvl1pPr>
              <a:defRPr sz="4600">
                <a:solidFill>
                  <a:srgbClr val="D1634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103458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808518" y="1131478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E585C81F-7B35-4E90-B6BB-760AE4787794}" type="slidenum">
              <a:t>‹#›</a:t>
            </a:fld>
            <a:endParaRPr lang="cs-CZ"/>
          </a:p>
        </p:txBody>
      </p:sp>
      <p:sp>
        <p:nvSpPr>
          <p:cNvPr id="6" name="Zástupný symbol pro obsah 7"/>
          <p:cNvSpPr txBox="1">
            <a:spLocks noGrp="1"/>
          </p:cNvSpPr>
          <p:nvPr>
            <p:ph type="title" idx="4294967295"/>
          </p:nvPr>
        </p:nvSpPr>
        <p:spPr>
          <a:xfrm>
            <a:off x="332640" y="1683355"/>
            <a:ext cx="9375114" cy="5039642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2481427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0" y="0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7"/>
          <p:cNvSpPr/>
          <p:nvPr/>
        </p:nvSpPr>
        <p:spPr>
          <a:xfrm>
            <a:off x="9912598" y="20875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8"/>
          <p:cNvSpPr/>
          <p:nvPr/>
        </p:nvSpPr>
        <p:spPr>
          <a:xfrm>
            <a:off x="168121" y="2520004"/>
            <a:ext cx="9738003" cy="33587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71358" y="156956"/>
            <a:ext cx="9738003" cy="2358722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508760" y="3024003"/>
            <a:ext cx="7143841" cy="184428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spc="275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9" name="Obdélník 12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bdélník 13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7"/>
          <p:cNvSpPr/>
          <p:nvPr/>
        </p:nvSpPr>
        <p:spPr>
          <a:xfrm>
            <a:off x="168121" y="2687759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vál 9"/>
          <p:cNvSpPr/>
          <p:nvPr/>
        </p:nvSpPr>
        <p:spPr>
          <a:xfrm>
            <a:off x="4704121" y="2331720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Ovál 10"/>
          <p:cNvSpPr/>
          <p:nvPr/>
        </p:nvSpPr>
        <p:spPr>
          <a:xfrm>
            <a:off x="4808518" y="2435760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788356" y="2424595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CBB82FDB-CC3B-46D6-9A35-818C3CD8E4CF}" type="slidenum">
              <a:t>‹#›</a:t>
            </a:fld>
            <a:endParaRPr lang="cs-CZ"/>
          </a:p>
        </p:txBody>
      </p:sp>
      <p:sp>
        <p:nvSpPr>
          <p:cNvPr id="17" name="Nadpis 1"/>
          <p:cNvSpPr txBox="1">
            <a:spLocks noGrp="1"/>
          </p:cNvSpPr>
          <p:nvPr>
            <p:ph type="title"/>
          </p:nvPr>
        </p:nvSpPr>
        <p:spPr>
          <a:xfrm>
            <a:off x="796323" y="587876"/>
            <a:ext cx="8568357" cy="1679761"/>
          </a:xfrm>
        </p:spPr>
        <p:txBody>
          <a:bodyPr/>
          <a:lstStyle>
            <a:lvl1pPr>
              <a:defRPr sz="46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413276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4240" y="7065724"/>
            <a:ext cx="3357000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C97218-77D8-4414-A53A-5A03DF5850AE}" type="slidenum">
              <a:t>‹#›</a:t>
            </a:fld>
            <a:endParaRPr lang="cs-CZ"/>
          </a:p>
        </p:txBody>
      </p:sp>
      <p:sp>
        <p:nvSpPr>
          <p:cNvPr id="6" name="Přímá spojnice 7"/>
          <p:cNvSpPr/>
          <p:nvPr/>
        </p:nvSpPr>
        <p:spPr>
          <a:xfrm flipV="1">
            <a:off x="5030635" y="1736281"/>
            <a:ext cx="9720" cy="531251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Zástupný symbol pro obsah 9"/>
          <p:cNvSpPr txBox="1">
            <a:spLocks noGrp="1"/>
          </p:cNvSpPr>
          <p:nvPr>
            <p:ph type="title" idx="4294967295"/>
          </p:nvPr>
        </p:nvSpPr>
        <p:spPr>
          <a:xfrm>
            <a:off x="332640" y="1511996"/>
            <a:ext cx="4452122" cy="5160599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28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8" name="Zástupný symbol pro obsah 11"/>
          <p:cNvSpPr txBox="1">
            <a:spLocks noGrp="1"/>
          </p:cNvSpPr>
          <p:nvPr>
            <p:ph type="title" idx="4294967295"/>
          </p:nvPr>
        </p:nvSpPr>
        <p:spPr>
          <a:xfrm>
            <a:off x="5292355" y="1511996"/>
            <a:ext cx="4452122" cy="5160599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28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374788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9"/>
          <p:cNvSpPr/>
          <p:nvPr/>
        </p:nvSpPr>
        <p:spPr>
          <a:xfrm flipV="1">
            <a:off x="5040355" y="2424595"/>
            <a:ext cx="356" cy="461628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9"/>
          <p:cNvSpPr/>
          <p:nvPr/>
        </p:nvSpPr>
        <p:spPr>
          <a:xfrm>
            <a:off x="0" y="0"/>
            <a:ext cx="10080720" cy="1595884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8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20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21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0"/>
          <p:cNvSpPr/>
          <p:nvPr/>
        </p:nvSpPr>
        <p:spPr>
          <a:xfrm>
            <a:off x="168121" y="1511996"/>
            <a:ext cx="9738003" cy="1007997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2"/>
          <p:cNvSpPr/>
          <p:nvPr/>
        </p:nvSpPr>
        <p:spPr>
          <a:xfrm>
            <a:off x="160916" y="7045561"/>
            <a:ext cx="9738003" cy="34271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332640" y="1679761"/>
            <a:ext cx="4453923" cy="807835"/>
          </a:xfrm>
          <a:effectLst>
            <a:outerShdw dist="25557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Zástupný symbol pro text 3"/>
          <p:cNvSpPr txBox="1">
            <a:spLocks noGrp="1"/>
          </p:cNvSpPr>
          <p:nvPr>
            <p:ph type="body" idx="3"/>
          </p:nvPr>
        </p:nvSpPr>
        <p:spPr>
          <a:xfrm>
            <a:off x="5282278" y="1679761"/>
            <a:ext cx="4455715" cy="806400"/>
          </a:xfrm>
          <a:effectLst>
            <a:outerShdw dist="25557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1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zápatí 7"/>
          <p:cNvSpPr txBox="1">
            <a:spLocks noGrp="1"/>
          </p:cNvSpPr>
          <p:nvPr>
            <p:ph type="ftr" sz="quarter" idx="9"/>
          </p:nvPr>
        </p:nvSpPr>
        <p:spPr>
          <a:xfrm>
            <a:off x="335877" y="7065724"/>
            <a:ext cx="3948123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14"/>
          <p:cNvSpPr/>
          <p:nvPr/>
        </p:nvSpPr>
        <p:spPr>
          <a:xfrm>
            <a:off x="168121" y="1411202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bdélník 17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Zástupný symbol pro obsah 23"/>
          <p:cNvSpPr txBox="1">
            <a:spLocks noGrp="1"/>
          </p:cNvSpPr>
          <p:nvPr>
            <p:ph type="title"/>
          </p:nvPr>
        </p:nvSpPr>
        <p:spPr>
          <a:xfrm>
            <a:off x="332640" y="2724116"/>
            <a:ext cx="4455715" cy="4209120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6" name="Zástupný symbol pro obsah 25"/>
          <p:cNvSpPr txBox="1">
            <a:spLocks noGrp="1"/>
          </p:cNvSpPr>
          <p:nvPr>
            <p:ph type="title" idx="4294967295"/>
          </p:nvPr>
        </p:nvSpPr>
        <p:spPr>
          <a:xfrm>
            <a:off x="5292355" y="2724116"/>
            <a:ext cx="4452122" cy="4213436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7" name="Ovál 24"/>
          <p:cNvSpPr/>
          <p:nvPr/>
        </p:nvSpPr>
        <p:spPr>
          <a:xfrm>
            <a:off x="4704121" y="1053717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8" name="Ovál 26"/>
          <p:cNvSpPr/>
          <p:nvPr/>
        </p:nvSpPr>
        <p:spPr>
          <a:xfrm>
            <a:off x="4808518" y="1158124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9" name="Zástupný symbol pro číslo snímku 8"/>
          <p:cNvSpPr txBox="1">
            <a:spLocks noGrp="1"/>
          </p:cNvSpPr>
          <p:nvPr>
            <p:ph type="sldNum" sz="quarter" idx="8"/>
          </p:nvPr>
        </p:nvSpPr>
        <p:spPr>
          <a:xfrm>
            <a:off x="4788356" y="1149117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DCB3E1B7-F302-4E85-A064-80457AD07BC3}" type="slidenum">
              <a:t>‹#›</a:t>
            </a:fld>
            <a:endParaRPr lang="cs-CZ"/>
          </a:p>
        </p:txBody>
      </p:sp>
      <p:sp>
        <p:nvSpPr>
          <p:cNvPr id="20" name="Nadpis 22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7731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>
          <a:xfrm>
            <a:off x="4788356" y="1141921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31F7D2E9-2ACF-43EE-8285-91A5A61906F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25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0" y="0"/>
            <a:ext cx="10080720" cy="171358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9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8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4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5"/>
          <p:cNvSpPr/>
          <p:nvPr/>
        </p:nvSpPr>
        <p:spPr>
          <a:xfrm>
            <a:off x="168121" y="174595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Zástupný symbol pro číslo snímku 3"/>
          <p:cNvSpPr txBox="1">
            <a:spLocks noGrp="1"/>
          </p:cNvSpPr>
          <p:nvPr>
            <p:ph type="sldNum" sz="quarter" idx="8"/>
          </p:nvPr>
        </p:nvSpPr>
        <p:spPr>
          <a:xfrm>
            <a:off x="4704121" y="6971760"/>
            <a:ext cx="672120" cy="48636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7F999C3-700F-40E3-9F1E-81C887F7B76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91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8"/>
          <p:cNvSpPr/>
          <p:nvPr/>
        </p:nvSpPr>
        <p:spPr>
          <a:xfrm>
            <a:off x="168121" y="168121"/>
            <a:ext cx="9738003" cy="33587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720" cy="131042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6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2"/>
          <p:cNvSpPr/>
          <p:nvPr/>
        </p:nvSpPr>
        <p:spPr>
          <a:xfrm>
            <a:off x="168121" y="672120"/>
            <a:ext cx="3024359" cy="646776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Nadpis 1"/>
          <p:cNvSpPr txBox="1">
            <a:spLocks noGrp="1"/>
          </p:cNvSpPr>
          <p:nvPr>
            <p:ph type="title"/>
          </p:nvPr>
        </p:nvSpPr>
        <p:spPr>
          <a:xfrm>
            <a:off x="420121" y="1007997"/>
            <a:ext cx="2604238" cy="1091875"/>
          </a:xfrm>
        </p:spPr>
        <p:txBody>
          <a:bodyPr anchorCtr="0"/>
          <a:lstStyle>
            <a:lvl1pPr algn="l"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420121" y="2183760"/>
            <a:ext cx="2604238" cy="4569119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Obdélník 7"/>
          <p:cNvSpPr/>
          <p:nvPr/>
        </p:nvSpPr>
        <p:spPr>
          <a:xfrm>
            <a:off x="168121" y="168121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8"/>
          <p:cNvSpPr/>
          <p:nvPr/>
        </p:nvSpPr>
        <p:spPr>
          <a:xfrm>
            <a:off x="168121" y="587876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obsah 19"/>
          <p:cNvSpPr txBox="1">
            <a:spLocks noGrp="1"/>
          </p:cNvSpPr>
          <p:nvPr>
            <p:ph type="title" idx="4294967295"/>
          </p:nvPr>
        </p:nvSpPr>
        <p:spPr>
          <a:xfrm>
            <a:off x="3444124" y="755998"/>
            <a:ext cx="6216475" cy="5963762"/>
          </a:xfrm>
        </p:spPr>
        <p:txBody>
          <a:bodyPr anchor="t" anchorCtr="0"/>
          <a:lstStyle>
            <a:lvl1pPr marL="302401" indent="-302401" algn="l">
              <a:spcBef>
                <a:spcPts val="700"/>
              </a:spcBef>
              <a:buClr>
                <a:srgbClr val="D16349"/>
              </a:buClr>
              <a:buSzPct val="85000"/>
              <a:buFont typeface="Wingdings 2"/>
              <a:buChar char=""/>
              <a:defRPr sz="30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3" name="Ovál 9"/>
          <p:cNvSpPr/>
          <p:nvPr/>
        </p:nvSpPr>
        <p:spPr>
          <a:xfrm>
            <a:off x="1428119" y="251999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Ovál 10"/>
          <p:cNvSpPr/>
          <p:nvPr/>
        </p:nvSpPr>
        <p:spPr>
          <a:xfrm>
            <a:off x="1532159" y="356039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1996" y="344884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BF9C927E-5631-4D78-A024-6407B2ABA03C}" type="slidenum">
              <a:t>‹#›</a:t>
            </a:fld>
            <a:endParaRPr lang="cs-CZ"/>
          </a:p>
        </p:txBody>
      </p:sp>
      <p:sp>
        <p:nvSpPr>
          <p:cNvPr id="16" name="Obdélník 20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40" y="7066803"/>
            <a:ext cx="3729956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41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20"/>
          <p:cNvSpPr/>
          <p:nvPr/>
        </p:nvSpPr>
        <p:spPr>
          <a:xfrm>
            <a:off x="168121" y="587876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1521">
            <a:solidFill>
              <a:srgbClr val="7B9899"/>
            </a:solidFill>
            <a:custDash>
              <a:ds d="81269" sp="81269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6"/>
          <p:cNvSpPr/>
          <p:nvPr/>
        </p:nvSpPr>
        <p:spPr>
          <a:xfrm>
            <a:off x="0" y="0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9"/>
          <p:cNvSpPr/>
          <p:nvPr/>
        </p:nvSpPr>
        <p:spPr>
          <a:xfrm>
            <a:off x="168121" y="168121"/>
            <a:ext cx="9738003" cy="332640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8121" y="672120"/>
            <a:ext cx="3024359" cy="646776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14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vál 11"/>
          <p:cNvSpPr/>
          <p:nvPr/>
        </p:nvSpPr>
        <p:spPr>
          <a:xfrm>
            <a:off x="1428119" y="251999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vál 12"/>
          <p:cNvSpPr/>
          <p:nvPr/>
        </p:nvSpPr>
        <p:spPr>
          <a:xfrm>
            <a:off x="1532159" y="356039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1996" y="344884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9D1C3F86-60CB-4777-9B9F-202BF65F09F1}" type="slidenum">
              <a:t>‹#›</a:t>
            </a:fld>
            <a:endParaRPr lang="cs-CZ"/>
          </a:p>
        </p:txBody>
      </p:sp>
      <p:sp>
        <p:nvSpPr>
          <p:cNvPr id="13" name="Nadpis 1"/>
          <p:cNvSpPr txBox="1">
            <a:spLocks noGrp="1"/>
          </p:cNvSpPr>
          <p:nvPr>
            <p:ph type="title"/>
          </p:nvPr>
        </p:nvSpPr>
        <p:spPr>
          <a:xfrm>
            <a:off x="3307677" y="5543641"/>
            <a:ext cx="6468474" cy="1343884"/>
          </a:xfrm>
        </p:spPr>
        <p:txBody>
          <a:bodyPr anchor="t" anchorCtr="0"/>
          <a:lstStyle>
            <a:lvl1pPr algn="l">
              <a:defRPr sz="2600" b="1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4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3307677" y="672120"/>
            <a:ext cx="6468474" cy="4703755"/>
          </a:xfrm>
        </p:spPr>
        <p:txBody>
          <a:bodyPr anchor="t" anchorCtr="0"/>
          <a:lstStyle>
            <a:lvl1pPr algn="l">
              <a:spcBef>
                <a:spcPts val="800"/>
              </a:spcBef>
              <a:defRPr sz="35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15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20121" y="1091875"/>
            <a:ext cx="2688116" cy="579564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6" name="Obdélník 21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1003" y="7060320"/>
            <a:ext cx="3357000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40" y="7066803"/>
            <a:ext cx="3951716" cy="40319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77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DA19CC-D443-4846-856C-48A1AF0047C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34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7728481" y="0"/>
            <a:ext cx="2352239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8"/>
          <p:cNvSpPr/>
          <p:nvPr/>
        </p:nvSpPr>
        <p:spPr>
          <a:xfrm>
            <a:off x="0" y="0"/>
            <a:ext cx="10080720" cy="171358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9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10"/>
          <p:cNvSpPr/>
          <p:nvPr/>
        </p:nvSpPr>
        <p:spPr>
          <a:xfrm>
            <a:off x="161281" y="7045561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Přímá spojnice 12"/>
          <p:cNvSpPr/>
          <p:nvPr/>
        </p:nvSpPr>
        <p:spPr>
          <a:xfrm rot="5400013">
            <a:off x="4434112" y="3613320"/>
            <a:ext cx="6884279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vál 13"/>
          <p:cNvSpPr/>
          <p:nvPr/>
        </p:nvSpPr>
        <p:spPr>
          <a:xfrm>
            <a:off x="7540197" y="3225244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vál 14"/>
          <p:cNvSpPr/>
          <p:nvPr/>
        </p:nvSpPr>
        <p:spPr>
          <a:xfrm>
            <a:off x="7644603" y="3329275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7624440" y="3317763"/>
            <a:ext cx="503998" cy="486360"/>
          </a:xfrm>
        </p:spPr>
        <p:txBody>
          <a:bodyPr/>
          <a:lstStyle>
            <a:lvl1pPr>
              <a:defRPr/>
            </a:lvl1pPr>
          </a:lstStyle>
          <a:p>
            <a:pPr lvl="0"/>
            <a:fld id="{D65A8BE6-1594-4BE0-B27C-223B9EB14FEA}" type="slidenum">
              <a:t>‹#›</a:t>
            </a:fld>
            <a:endParaRPr lang="cs-CZ"/>
          </a:p>
        </p:txBody>
      </p:sp>
      <p:sp>
        <p:nvSpPr>
          <p:cNvPr id="12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335877" y="335877"/>
            <a:ext cx="7224482" cy="64170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1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5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148602" y="335877"/>
            <a:ext cx="1596240" cy="6450122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413722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5f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Georgia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57C5E9-BE46-4ADE-8972-00D8F6C31DCD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5f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2686B1-D0DF-4DA2-9DFB-8ACF83A76763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 hangingPunct="0"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45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7391515"/>
            <a:ext cx="10080720" cy="168121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bdélník 15"/>
          <p:cNvSpPr/>
          <p:nvPr/>
        </p:nvSpPr>
        <p:spPr>
          <a:xfrm>
            <a:off x="0" y="0"/>
            <a:ext cx="10080720" cy="1535762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18"/>
          <p:cNvSpPr/>
          <p:nvPr/>
        </p:nvSpPr>
        <p:spPr>
          <a:xfrm>
            <a:off x="9912598" y="0"/>
            <a:ext cx="168121" cy="755963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164518" y="7041958"/>
            <a:ext cx="9738003" cy="341281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384240" y="7060320"/>
            <a:ext cx="3357000" cy="40319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2"/>
          <p:cNvSpPr txBox="1">
            <a:spLocks noGrp="1"/>
          </p:cNvSpPr>
          <p:nvPr>
            <p:ph type="ftr" sz="quarter" idx="3"/>
          </p:nvPr>
        </p:nvSpPr>
        <p:spPr>
          <a:xfrm>
            <a:off x="335877" y="7066803"/>
            <a:ext cx="3948123" cy="40319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Obdélník 7"/>
          <p:cNvSpPr/>
          <p:nvPr/>
        </p:nvSpPr>
        <p:spPr>
          <a:xfrm>
            <a:off x="168121" y="171358"/>
            <a:ext cx="9738003" cy="7216920"/>
          </a:xfrm>
          <a:prstGeom prst="rect">
            <a:avLst/>
          </a:prstGeom>
          <a:noFill/>
          <a:ln w="9363">
            <a:solidFill>
              <a:srgbClr val="7B9899"/>
            </a:solidFill>
            <a:prstDash val="solid"/>
            <a:miter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9"/>
          <p:cNvSpPr/>
          <p:nvPr/>
        </p:nvSpPr>
        <p:spPr>
          <a:xfrm>
            <a:off x="168121" y="1407243"/>
            <a:ext cx="9738003" cy="3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803" tIns="50401" rIns="100803" bIns="50401" anchor="ctr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vál 11"/>
          <p:cNvSpPr/>
          <p:nvPr/>
        </p:nvSpPr>
        <p:spPr>
          <a:xfrm>
            <a:off x="4704121" y="1053717"/>
            <a:ext cx="672120" cy="67212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Ovál 14"/>
          <p:cNvSpPr/>
          <p:nvPr/>
        </p:nvSpPr>
        <p:spPr>
          <a:xfrm>
            <a:off x="4808518" y="1158124"/>
            <a:ext cx="463683" cy="46368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FFFFF"/>
          </a:solidFill>
          <a:ln w="50758">
            <a:solidFill>
              <a:srgbClr val="7B9899"/>
            </a:solidFill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Zástupný symbol pro číslo snímku 22"/>
          <p:cNvSpPr txBox="1">
            <a:spLocks noGrp="1"/>
          </p:cNvSpPr>
          <p:nvPr>
            <p:ph type="sldNum" sz="quarter" idx="4"/>
          </p:nvPr>
        </p:nvSpPr>
        <p:spPr>
          <a:xfrm>
            <a:off x="4788356" y="1146602"/>
            <a:ext cx="503998" cy="486360"/>
          </a:xfrm>
          <a:prstGeom prst="rect">
            <a:avLst/>
          </a:prstGeom>
          <a:noFill/>
          <a:ln>
            <a:noFill/>
          </a:ln>
        </p:spPr>
        <p:txBody>
          <a:bodyPr vert="horz" wrap="square" lIns="50401" tIns="50401" rIns="50401" bIns="50401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cap="none" spc="0" baseline="0">
                <a:solidFill>
                  <a:srgbClr val="7B9899"/>
                </a:solidFill>
                <a:uFillTx/>
                <a:latin typeface="Georgia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2585BCB5-3F13-44B3-B253-0D000BBBA4F7}" type="slidenum">
              <a:t>‹#›</a:t>
            </a:fld>
            <a:endParaRPr lang="cs-CZ"/>
          </a:p>
        </p:txBody>
      </p:sp>
      <p:sp>
        <p:nvSpPr>
          <p:cNvPr id="14" name="Zástupný symbol pro nadpis 21"/>
          <p:cNvSpPr txBox="1">
            <a:spLocks noGrp="1"/>
          </p:cNvSpPr>
          <p:nvPr>
            <p:ph type="title"/>
          </p:nvPr>
        </p:nvSpPr>
        <p:spPr>
          <a:xfrm>
            <a:off x="332640" y="251999"/>
            <a:ext cx="9408599" cy="8366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b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5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332640" y="1679761"/>
            <a:ext cx="9408599" cy="5069881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3600" b="0" i="0" u="none" strike="noStrike" kern="1200" cap="none" spc="0" baseline="0">
          <a:solidFill>
            <a:srgbClr val="7B9899"/>
          </a:solidFill>
          <a:uFillTx/>
          <a:latin typeface="Georgia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Clr>
          <a:srgbClr val="D16349"/>
        </a:buClr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CCB400"/>
        </a:buClr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646B86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8CADAE"/>
        </a:buClr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8C7B70"/>
        </a:buClr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646B86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8FB08C"/>
        </a:buClr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dh-prosec.cz/sites/default/files/tmp/teplomer.jpg" TargetMode="External"/><Relationship Id="rId2" Type="http://schemas.openxmlformats.org/officeDocument/2006/relationships/hyperlink" Target="http://www.i60.cz/obrazky/velke/zima_201201101025154.jp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a.cz/admin/clanky/images/160_import_velky.jpeg" TargetMode="External"/><Relationship Id="rId2" Type="http://schemas.openxmlformats.org/officeDocument/2006/relationships/hyperlink" Target="http://www.nasejablonecko.cz/_cms/gf/modules/aktuality/tri_kralove_6.1.2011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terezkavimrova.xf.cz/foto/Terezky_vysveceny_obrazy/2.A-vysveceny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16" y="5228639"/>
            <a:ext cx="5960882" cy="1153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476" y="589678"/>
            <a:ext cx="3410995" cy="88884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18" y="2163964"/>
            <a:ext cx="8144277" cy="26150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287784" y="1835621"/>
            <a:ext cx="9408599" cy="836639"/>
          </a:xfrm>
        </p:spPr>
        <p:txBody>
          <a:bodyPr/>
          <a:lstStyle/>
          <a:p>
            <a:r>
              <a:rPr lang="cs-CZ" dirty="0" smtClean="0"/>
              <a:t>Anotace: Prezentace slouží k vyvození učiva o zimě.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672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1789206"/>
            <a:ext cx="9071643" cy="4949263"/>
          </a:xfrm>
        </p:spPr>
        <p:txBody>
          <a:bodyPr anchor="ctr" anchorCtr="1">
            <a:spAutoFit/>
          </a:bodyPr>
          <a:lstStyle/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Co má zima na práci?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Dělá si z nás legraci.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Jednou mrzne, padá sníh,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pak chodíme v kalužích.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Už se zlobí, na mou věru,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i rtuť v našem teploměru.</a:t>
            </a:r>
          </a:p>
          <a:p>
            <a:pPr marL="0" lvl="0" indent="0" algn="ctr">
              <a:spcBef>
                <a:spcPts val="700"/>
              </a:spcBef>
              <a:buNone/>
            </a:pPr>
            <a:endParaRPr lang="cs-CZ" sz="3000">
              <a:latin typeface="Georgia"/>
            </a:endParaRP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39998" y="560883"/>
            <a:ext cx="9071643" cy="649800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0066CC"/>
                </a:solidFill>
                <a:effectLst>
                  <a:outerShdw dist="17962" dir="2700000">
                    <a:srgbClr val="000000"/>
                  </a:outerShdw>
                </a:effectLst>
              </a:rPr>
              <a:t>Zima.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72396" y="359999"/>
            <a:ext cx="2847597" cy="15998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www.i60.cz/obrazky/velke/zima_20120110102515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528" y="170780"/>
            <a:ext cx="2962300" cy="177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anchor="ctr" anchorCtr="1"/>
          <a:lstStyle/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prosinec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leden</a:t>
            </a:r>
          </a:p>
          <a:p>
            <a:pPr marL="0" lvl="0" indent="0" algn="ctr">
              <a:spcBef>
                <a:spcPts val="700"/>
              </a:spcBef>
              <a:buNone/>
            </a:pPr>
            <a:r>
              <a:rPr lang="cs-CZ" sz="3000">
                <a:solidFill>
                  <a:srgbClr val="0066CC"/>
                </a:solidFill>
                <a:latin typeface="Georgia"/>
              </a:rPr>
              <a:t>únor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617759"/>
            <a:ext cx="9071643" cy="649800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0066CC"/>
                </a:solidFill>
                <a:effectLst>
                  <a:outerShdw dist="17962" dir="2700000">
                    <a:srgbClr val="000000"/>
                  </a:outerShdw>
                </a:effectLst>
              </a:rPr>
              <a:t>Znáš zimní měsíce?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119996" y="5032436"/>
            <a:ext cx="2520004" cy="1807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www.nasejablonecko.cz/_cms/gf/modules/aktuality/tri_kralove_6.1.20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08" y="1363746"/>
            <a:ext cx="2668639" cy="292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vira.cz/admin/clanky/images/160_import_velky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087" y="549960"/>
            <a:ext cx="164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terezkavimrova.xf.cz/foto/Terezky_vysveceny_obrazy/2.A-vysvecen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42" y="4619074"/>
            <a:ext cx="1756188" cy="26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pPr lvl="0"/>
            <a:r>
              <a:rPr lang="cs-CZ" u="sng">
                <a:solidFill>
                  <a:srgbClr val="0066CC"/>
                </a:solidFill>
              </a:rPr>
              <a:t>Kdy začíná zima?</a:t>
            </a:r>
          </a:p>
          <a:p>
            <a:pPr lvl="0"/>
            <a:r>
              <a:rPr lang="cs-CZ"/>
              <a:t>Zima začíná 21. prosince.</a:t>
            </a:r>
          </a:p>
          <a:p>
            <a:pPr lvl="0"/>
            <a:r>
              <a:rPr lang="cs-CZ" u="sng">
                <a:solidFill>
                  <a:srgbClr val="0066CC"/>
                </a:solidFill>
              </a:rPr>
              <a:t>Jak se jmenuje první zimní den?</a:t>
            </a:r>
          </a:p>
          <a:p>
            <a:pPr lvl="0"/>
            <a:r>
              <a:rPr lang="cs-CZ"/>
              <a:t>Tento den se nazývá zimní slunovrat.</a:t>
            </a:r>
          </a:p>
          <a:p>
            <a:pPr lvl="0"/>
            <a:r>
              <a:rPr lang="cs-CZ" u="sng">
                <a:solidFill>
                  <a:srgbClr val="0066CC"/>
                </a:solidFill>
              </a:rPr>
              <a:t>Kolik měsíců trvá zima?</a:t>
            </a:r>
          </a:p>
          <a:p>
            <a:pPr lvl="0"/>
            <a:r>
              <a:rPr lang="cs-CZ"/>
              <a:t>Zima trvá 3 měsíce.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0066CC"/>
                </a:solidFill>
                <a:effectLst>
                  <a:outerShdw dist="17962" dir="2700000">
                    <a:srgbClr val="000000"/>
                  </a:outerShdw>
                </a:effectLst>
              </a:rPr>
              <a:t>Co víš o zimě?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265877" y="4679999"/>
            <a:ext cx="1914122" cy="23903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0066CC"/>
                </a:solidFill>
                <a:effectLst>
                  <a:outerShdw dist="17962" dir="2700000">
                    <a:srgbClr val="000000"/>
                  </a:outerShdw>
                </a:effectLst>
              </a:rPr>
              <a:t>Správně spoj tuto větu!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823606"/>
            <a:ext cx="9072000" cy="2379241"/>
          </a:xfrm>
        </p:spPr>
        <p:txBody>
          <a:bodyPr>
            <a:spAutoFit/>
          </a:bodyPr>
          <a:lstStyle/>
          <a:p>
            <a:pPr lvl="0" hangingPunct="0"/>
            <a:r>
              <a:rPr lang="cs-CZ"/>
              <a:t>Venku padá …</a:t>
            </a:r>
          </a:p>
          <a:p>
            <a:pPr lvl="0" hangingPunct="0"/>
            <a:r>
              <a:rPr lang="cs-CZ"/>
              <a:t>Je velký …</a:t>
            </a:r>
          </a:p>
          <a:p>
            <a:pPr lvl="0" hangingPunct="0"/>
            <a:r>
              <a:rPr lang="cs-CZ"/>
              <a:t>Na vodě je pevný ...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03998" y="4373995"/>
            <a:ext cx="9072000" cy="2379241"/>
          </a:xfrm>
        </p:spPr>
        <p:txBody>
          <a:bodyPr lIns="0" tIns="0" rIns="0" bIns="0"/>
          <a:lstStyle/>
          <a:p>
            <a:endParaRPr lang="cs-CZ"/>
          </a:p>
        </p:txBody>
      </p: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00001" y="4320000"/>
            <a:ext cx="2880003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9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659995" y="4320000"/>
            <a:ext cx="2880003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10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39998" y="4320000"/>
            <a:ext cx="2880003" cy="252000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Šipka dolů 7"/>
          <p:cNvSpPr/>
          <p:nvPr/>
        </p:nvSpPr>
        <p:spPr>
          <a:xfrm>
            <a:off x="1979996" y="3830796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4797683" y="2051648"/>
            <a:ext cx="484632" cy="1923166"/>
          </a:xfrm>
          <a:custGeom>
            <a:avLst>
              <a:gd name="f0" fmla="val 18878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0" name="Šipka dolů 9"/>
          <p:cNvSpPr/>
          <p:nvPr/>
        </p:nvSpPr>
        <p:spPr>
          <a:xfrm>
            <a:off x="6654308" y="2549502"/>
            <a:ext cx="484632" cy="1770497"/>
          </a:xfrm>
          <a:custGeom>
            <a:avLst>
              <a:gd name="f0" fmla="val 1864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420002" y="2555254"/>
            <a:ext cx="3234305" cy="484632"/>
          </a:xfrm>
          <a:custGeom>
            <a:avLst>
              <a:gd name="f0" fmla="val 1998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val f7"/>
              <a:gd name="f15" fmla="val f8"/>
              <a:gd name="f16" fmla="pin 0 f0 21600"/>
              <a:gd name="f17" fmla="pin 0 f1 108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2"/>
              <a:gd name="f29" fmla="+- 21600 0 f21"/>
              <a:gd name="f30" fmla="*/ f22 f13 1"/>
              <a:gd name="f31" fmla="*/ f21 f12 1"/>
              <a:gd name="f32" fmla="+- f25 0 f3"/>
              <a:gd name="f33" fmla="+- f26 0 f3"/>
              <a:gd name="f34" fmla="*/ 0 f27 1"/>
              <a:gd name="f35" fmla="*/ 21600 f27 1"/>
              <a:gd name="f36" fmla="*/ f29 f22 1"/>
              <a:gd name="f37" fmla="*/ f28 f13 1"/>
              <a:gd name="f38" fmla="*/ f36 1 10800"/>
              <a:gd name="f39" fmla="*/ f34 1 f27"/>
              <a:gd name="f40" fmla="*/ f35 1 f27"/>
              <a:gd name="f41" fmla="+- f21 f38 0"/>
              <a:gd name="f42" fmla="*/ f39 f12 1"/>
              <a:gd name="f43" fmla="*/ f39 f13 1"/>
              <a:gd name="f44" fmla="*/ f40 f13 1"/>
              <a:gd name="f45" fmla="*/ f41 f12 1"/>
            </a:gdLst>
            <a:ahLst>
              <a:ahXY gdRefX="f0" minX="f7" maxX="f8" gdRefY="f1" minY="f7" maxY="f9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3"/>
              </a:cxn>
              <a:cxn ang="f33">
                <a:pos x="f31" y="f44"/>
              </a:cxn>
            </a:cxnLst>
            <a:rect l="f42" t="f30" r="f45" b="f37"/>
            <a:pathLst>
              <a:path w="21600" h="21600">
                <a:moveTo>
                  <a:pt x="f7" y="f22"/>
                </a:moveTo>
                <a:lnTo>
                  <a:pt x="f21" y="f22"/>
                </a:lnTo>
                <a:lnTo>
                  <a:pt x="f21" y="f7"/>
                </a:lnTo>
                <a:lnTo>
                  <a:pt x="f8" y="f9"/>
                </a:lnTo>
                <a:lnTo>
                  <a:pt x="f21" y="f8"/>
                </a:lnTo>
                <a:lnTo>
                  <a:pt x="f21" y="f28"/>
                </a:lnTo>
                <a:lnTo>
                  <a:pt x="f7" y="f28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4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pPr lvl="0"/>
            <a:r>
              <a:rPr lang="cs-CZ" dirty="0"/>
              <a:t>Zdroje: </a:t>
            </a:r>
            <a:r>
              <a:rPr lang="cs-CZ" dirty="0" smtClean="0"/>
              <a:t>titulní </a:t>
            </a:r>
            <a:r>
              <a:rPr lang="cs-CZ" dirty="0"/>
              <a:t>báseň autor: Pavel Volf</a:t>
            </a:r>
          </a:p>
        </p:txBody>
      </p:sp>
      <p:sp>
        <p:nvSpPr>
          <p:cNvPr id="5" name="Obdélník 4">
            <a:hlinkClick r:id="rId2"/>
          </p:cNvPr>
          <p:cNvSpPr/>
          <p:nvPr/>
        </p:nvSpPr>
        <p:spPr>
          <a:xfrm>
            <a:off x="2232000" y="529200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http://www.i60.cz/obrazky/velke/zima_201201101025154.jpg</a:t>
            </a:r>
          </a:p>
        </p:txBody>
      </p:sp>
      <p:sp>
        <p:nvSpPr>
          <p:cNvPr id="6" name="Obdélník 5">
            <a:hlinkClick r:id="rId3"/>
          </p:cNvPr>
          <p:cNvSpPr/>
          <p:nvPr/>
        </p:nvSpPr>
        <p:spPr>
          <a:xfrm>
            <a:off x="2232000" y="62281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http://www.sdh-prosec.cz/sites/default/files/tmp/teplomer.jpg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rId2"/>
          </p:cNvPr>
          <p:cNvSpPr/>
          <p:nvPr/>
        </p:nvSpPr>
        <p:spPr>
          <a:xfrm>
            <a:off x="2376016" y="118754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http://www.nasejablonecko.cz/_cms/gf/modules/aktuality/tri_kralove_6.1.2011.jpg</a:t>
            </a:r>
          </a:p>
        </p:txBody>
      </p:sp>
      <p:sp>
        <p:nvSpPr>
          <p:cNvPr id="7" name="Obdélník 6">
            <a:hlinkClick r:id="rId3"/>
          </p:cNvPr>
          <p:cNvSpPr/>
          <p:nvPr/>
        </p:nvSpPr>
        <p:spPr>
          <a:xfrm>
            <a:off x="2376016" y="233967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http://www.vira.cz/admin/clanky/images/160_import_velky.jpeg</a:t>
            </a:r>
          </a:p>
        </p:txBody>
      </p:sp>
      <p:sp>
        <p:nvSpPr>
          <p:cNvPr id="8" name="Obdélník 7">
            <a:hlinkClick r:id="rId4"/>
          </p:cNvPr>
          <p:cNvSpPr/>
          <p:nvPr/>
        </p:nvSpPr>
        <p:spPr>
          <a:xfrm>
            <a:off x="2520032" y="3456673"/>
            <a:ext cx="51069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http://www.terezkavimrova.xf.cz/foto/Terezky_vysveceny_obrazy/2.A-vysveceny.jpg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 idx="4294967295"/>
          </p:nvPr>
        </p:nvSpPr>
        <p:spPr>
          <a:xfrm>
            <a:off x="504312" y="4355901"/>
            <a:ext cx="9072000" cy="126179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4294967295"/>
          </p:nvPr>
        </p:nvSpPr>
        <p:spPr>
          <a:xfrm>
            <a:off x="503998" y="4931964"/>
            <a:ext cx="9072000" cy="1825597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37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4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</TotalTime>
  <Words>159</Words>
  <Application>Microsoft Office PowerPoint</Application>
  <PresentationFormat>Vlastní</PresentationFormat>
  <Paragraphs>32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Zima.</vt:lpstr>
      <vt:lpstr>Znáš zimní měsíce?</vt:lpstr>
      <vt:lpstr>Co víš o zimě?</vt:lpstr>
      <vt:lpstr>Správně spoj tuto větu!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Zima.</dc:title>
  <dc:creator>Luďka Pavlíková</dc:creator>
  <cp:lastModifiedBy>Pavlíkova Luďka</cp:lastModifiedBy>
  <cp:revision>8</cp:revision>
  <dcterms:created xsi:type="dcterms:W3CDTF">2012-03-18T19:22:20Z</dcterms:created>
  <dcterms:modified xsi:type="dcterms:W3CDTF">2013-05-17T04:57:14Z</dcterms:modified>
</cp:coreProperties>
</file>