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Override1.xml" ContentType="application/vnd.openxmlformats-officedocument.themeOverride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1"/>
  </p:notesMasterIdLst>
  <p:sldIdLst>
    <p:sldId id="265" r:id="rId2"/>
    <p:sldId id="256" r:id="rId3"/>
    <p:sldId id="257" r:id="rId4"/>
    <p:sldId id="259" r:id="rId5"/>
    <p:sldId id="260" r:id="rId6"/>
    <p:sldId id="261" r:id="rId7"/>
    <p:sldId id="263" r:id="rId8"/>
    <p:sldId id="262" r:id="rId9"/>
    <p:sldId id="264" r:id="rId10"/>
  </p:sldIdLst>
  <p:sldSz cx="9144000" cy="6858000" type="screen4x3"/>
  <p:notesSz cx="6858000" cy="9144000"/>
  <p:defaultTextStyle>
    <a:defPPr>
      <a:defRPr lang="de-DE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8" d="100"/>
          <a:sy n="88" d="100"/>
        </p:scale>
        <p:origin x="-96" y="-43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27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84613" y="0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CB83E920-6003-478B-BA15-E751AB3BB58A}" type="datetimeFigureOut">
              <a:rPr lang="cs-CZ"/>
              <a:pPr>
                <a:defRPr/>
              </a:pPr>
              <a:t>14.5.2013</a:t>
            </a:fld>
            <a:endParaRPr lang="cs-CZ"/>
          </a:p>
        </p:txBody>
      </p:sp>
      <p:sp>
        <p:nvSpPr>
          <p:cNvPr id="13316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1143000" y="685800"/>
            <a:ext cx="4572000" cy="3429000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6629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85800" y="4343400"/>
            <a:ext cx="5486400" cy="411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</a:p>
        </p:txBody>
      </p:sp>
      <p:sp>
        <p:nvSpPr>
          <p:cNvPr id="26630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6631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pPr>
              <a:defRPr/>
            </a:pPr>
            <a:fld id="{2A075A58-AC38-49A8-B6BE-A8CDCA022917}" type="slidenum">
              <a:rPr lang="cs-CZ"/>
              <a:pPr>
                <a:defRPr/>
              </a:pPr>
              <a:t>‹Nr.›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73422610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5362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15363" name="Zástupný symbol pro číslo snímku 3"/>
          <p:cNvSpPr txBox="1">
            <a:spLocks noGrp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b"/>
          <a:lstStyle/>
          <a:p>
            <a:pPr algn="r"/>
            <a:fld id="{7234C471-EFD7-4A2C-AAF9-995D8FA2373D}" type="slidenum">
              <a:rPr lang="cs-CZ" sz="1200">
                <a:latin typeface="Calibri" pitchFamily="34" charset="0"/>
              </a:rPr>
              <a:pPr algn="r"/>
              <a:t>1</a:t>
            </a:fld>
            <a:endParaRPr lang="cs-CZ" sz="1200">
              <a:latin typeface="Calibri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slideMaster" Target="../slideMasters/slideMaster1.xml"/><Relationship Id="rId1" Type="http://schemas.openxmlformats.org/officeDocument/2006/relationships/themeOverride" Target="../theme/themeOverride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elfolie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hteck 7"/>
          <p:cNvSpPr/>
          <p:nvPr/>
        </p:nvSpPr>
        <p:spPr>
          <a:xfrm flipH="1">
            <a:off x="2667000" y="0"/>
            <a:ext cx="6477000" cy="6858000"/>
          </a:xfrm>
          <a:prstGeom prst="rect">
            <a:avLst/>
          </a:prstGeom>
          <a:blipFill>
            <a:blip r:embed="rId2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00000" r="50000"/>
                </a:path>
                <a:tileRect/>
              </a:gradFill>
            </a:fillOverlay>
            <a:innerShdw blurRad="63500" dist="44450" dir="10800000">
              <a:srgbClr val="000000">
                <a:alpha val="50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5" name="Gerade Verbindung 8"/>
          <p:cNvSpPr>
            <a:spLocks noChangeShapeType="1"/>
          </p:cNvSpPr>
          <p:nvPr/>
        </p:nvSpPr>
        <p:spPr bwMode="auto">
          <a:xfrm rot="16200000">
            <a:off x="-762000" y="3429000"/>
            <a:ext cx="6858000" cy="0"/>
          </a:xfrm>
          <a:prstGeom prst="line">
            <a:avLst/>
          </a:prstGeom>
          <a:noFill/>
          <a:ln w="11430" cap="flat" cmpd="sng" algn="ctr">
            <a:solidFill>
              <a:schemeClr val="bg1">
                <a:shade val="9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/>
          <a:lstStyle>
            <a:extLst/>
          </a:lstStyle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endParaRPr lang="en-US">
              <a:latin typeface="+mn-lt"/>
            </a:endParaRPr>
          </a:p>
        </p:txBody>
      </p:sp>
      <p:sp>
        <p:nvSpPr>
          <p:cNvPr id="12" name="Titel 11"/>
          <p:cNvSpPr>
            <a:spLocks noGrp="1"/>
          </p:cNvSpPr>
          <p:nvPr>
            <p:ph type="ctrTitle"/>
          </p:nvPr>
        </p:nvSpPr>
        <p:spPr>
          <a:xfrm>
            <a:off x="3366868" y="533400"/>
            <a:ext cx="5105400" cy="2868168"/>
          </a:xfrm>
        </p:spPr>
        <p:txBody>
          <a:bodyPr>
            <a:noAutofit/>
          </a:bodyPr>
          <a:lstStyle>
            <a:lvl1pPr algn="r">
              <a:defRPr sz="4200" b="1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25" name="Untertitel 24"/>
          <p:cNvSpPr>
            <a:spLocks noGrp="1"/>
          </p:cNvSpPr>
          <p:nvPr>
            <p:ph type="subTitle" idx="1"/>
          </p:nvPr>
        </p:nvSpPr>
        <p:spPr>
          <a:xfrm>
            <a:off x="3354442" y="3539864"/>
            <a:ext cx="5114778" cy="1101248"/>
          </a:xfrm>
        </p:spPr>
        <p:txBody>
          <a:bodyPr lIns="45720" tIns="0" rIns="45720" bIns="0"/>
          <a:lstStyle>
            <a:lvl1pPr marL="0" indent="0" algn="r">
              <a:buNone/>
              <a:defRPr sz="2200">
                <a:solidFill>
                  <a:srgbClr val="FFFFFF"/>
                </a:solidFill>
                <a:effectLst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lang="de-DE" smtClean="0"/>
              <a:t>Formatvorlage des Untertitelmasters durch Klicken bearbeiten</a:t>
            </a:r>
            <a:endParaRPr lang="en-US"/>
          </a:p>
        </p:txBody>
      </p:sp>
      <p:sp>
        <p:nvSpPr>
          <p:cNvPr id="6" name="Datumsplatzhalter 30"/>
          <p:cNvSpPr>
            <a:spLocks noGrp="1"/>
          </p:cNvSpPr>
          <p:nvPr>
            <p:ph type="dt" sz="half" idx="10"/>
          </p:nvPr>
        </p:nvSpPr>
        <p:spPr>
          <a:xfrm>
            <a:off x="5870575" y="6557963"/>
            <a:ext cx="2003425" cy="227012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C5CA5D80-0766-433A-AF20-51EDC751374A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7" name="Fußzeilenplatzhalter 17"/>
          <p:cNvSpPr>
            <a:spLocks noGrp="1"/>
          </p:cNvSpPr>
          <p:nvPr>
            <p:ph type="ftr" sz="quarter" idx="11"/>
          </p:nvPr>
        </p:nvSpPr>
        <p:spPr>
          <a:xfrm>
            <a:off x="2819400" y="6557963"/>
            <a:ext cx="2927350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8" name="Foliennummernplatzhalter 28"/>
          <p:cNvSpPr>
            <a:spLocks noGrp="1"/>
          </p:cNvSpPr>
          <p:nvPr>
            <p:ph type="sldNum" sz="quarter" idx="12"/>
          </p:nvPr>
        </p:nvSpPr>
        <p:spPr>
          <a:xfrm>
            <a:off x="7880350" y="6556375"/>
            <a:ext cx="588963" cy="228600"/>
          </a:xfrm>
        </p:spPr>
        <p:txBody>
          <a:bodyPr/>
          <a:lstStyle>
            <a:lvl1pPr>
              <a:defRPr lang="en-US">
                <a:solidFill>
                  <a:srgbClr val="FFFFFF"/>
                </a:solidFill>
              </a:defRPr>
            </a:lvl1pPr>
            <a:extLst/>
          </a:lstStyle>
          <a:p>
            <a:pPr>
              <a:defRPr/>
            </a:pPr>
            <a:fld id="{21CD5653-9662-4DCF-978F-B6A3521CF70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el und Inhal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E6CC87-C9D7-4D44-811C-8D98A97ECDC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32C168-EE90-49AB-901E-85B2F18BC49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Abschnitts-&#10;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1066800" y="2821837"/>
            <a:ext cx="6255488" cy="1362075"/>
          </a:xfrm>
        </p:spPr>
        <p:txBody>
          <a:bodyPr anchor="t"/>
          <a:lstStyle>
            <a:lvl1pPr algn="r">
              <a:buNone/>
              <a:defRPr sz="4200" b="1" cap="all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1066800" y="1905000"/>
            <a:ext cx="6255488" cy="743507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1"/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724400" y="6556375"/>
            <a:ext cx="2001838" cy="227013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B3CB1317-3164-40B2-938F-01922A230BE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1735138" y="6556375"/>
            <a:ext cx="2895600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734175" y="6554788"/>
            <a:ext cx="587375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06DD4948-AA3C-42C8-99FC-2B0DD903D04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Zwei Inhal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Inhaltsplatzhalt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Inhaltsplatzhalter 3"/>
          <p:cNvSpPr>
            <a:spLocks noGrp="1"/>
          </p:cNvSpPr>
          <p:nvPr>
            <p:ph sz="half" idx="2"/>
          </p:nvPr>
        </p:nvSpPr>
        <p:spPr>
          <a:xfrm>
            <a:off x="4178808" y="1600200"/>
            <a:ext cx="352044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271BF84-8F01-40CA-AFB1-4A74220721B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21E5554-6AA7-4E53-AB3C-5C554610541D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Vergleic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lvl1pPr>
              <a:defRPr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1"/>
          </p:nvPr>
        </p:nvSpPr>
        <p:spPr>
          <a:xfrm>
            <a:off x="457200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3"/>
          </p:nvPr>
        </p:nvSpPr>
        <p:spPr>
          <a:xfrm>
            <a:off x="4178808" y="5867400"/>
            <a:ext cx="3520440" cy="457200"/>
          </a:xfrm>
          <a:noFill/>
          <a:ln w="12700" cap="flat" cmpd="sng" algn="ctr">
            <a:solidFill>
              <a:schemeClr val="tx2"/>
            </a:solidFill>
            <a:prstDash val="solid"/>
          </a:ln>
          <a:effectLst/>
        </p:spPr>
        <p:style>
          <a:lnRef idx="1">
            <a:schemeClr val="accent2"/>
          </a:lnRef>
          <a:fillRef idx="3">
            <a:schemeClr val="accent2"/>
          </a:fillRef>
          <a:effectRef idx="2">
            <a:schemeClr val="accent2"/>
          </a:effectRef>
          <a:fontRef idx="minor">
            <a:schemeClr val="lt1"/>
          </a:fontRef>
        </p:style>
        <p:txBody>
          <a:bodyPr anchor="ctr"/>
          <a:lstStyle>
            <a:lvl1pPr marL="0" indent="0" algn="ctr">
              <a:buNone/>
              <a:defRPr sz="1800" b="1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5" name="Inhaltsplatzhalter 4"/>
          <p:cNvSpPr>
            <a:spLocks noGrp="1"/>
          </p:cNvSpPr>
          <p:nvPr>
            <p:ph sz="quarter" idx="2"/>
          </p:nvPr>
        </p:nvSpPr>
        <p:spPr>
          <a:xfrm>
            <a:off x="457200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6" name="Inhaltsplatzhalter 5"/>
          <p:cNvSpPr>
            <a:spLocks noGrp="1"/>
          </p:cNvSpPr>
          <p:nvPr>
            <p:ph sz="quarter" idx="4"/>
          </p:nvPr>
        </p:nvSpPr>
        <p:spPr>
          <a:xfrm>
            <a:off x="4178808" y="1711840"/>
            <a:ext cx="3520440" cy="4114800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7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AEE57A4-A21D-4F5F-A1CC-7E2A600039C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3A952B2-540E-41F1-94D0-9528D58819DE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Nur Tite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1143000"/>
          </a:xfrm>
        </p:spPr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0E5E8A6-A7FB-4EEA-9AE2-3C6808C5450D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5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C89D5F-2CA9-48CC-A4D6-D05B6F41022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Le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0788987-C25C-4D49-A6BC-5D12E882D015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3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4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48116E-7F7D-4216-8853-2007461A68B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Inhalt mit Überschri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5897880" cy="1173480"/>
          </a:xfrm>
        </p:spPr>
        <p:txBody>
          <a:bodyPr wrap="square"/>
          <a:lstStyle>
            <a:lvl1pPr algn="l">
              <a:buNone/>
              <a:defRPr lang="en-US" sz="2400" baseline="0" smtClean="0"/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Textplatzhalter 2"/>
          <p:cNvSpPr>
            <a:spLocks noGrp="1"/>
          </p:cNvSpPr>
          <p:nvPr>
            <p:ph type="body" idx="2"/>
          </p:nvPr>
        </p:nvSpPr>
        <p:spPr>
          <a:xfrm>
            <a:off x="457200" y="1497416"/>
            <a:ext cx="5897880" cy="602512"/>
          </a:xfrm>
        </p:spPr>
        <p:txBody>
          <a:bodyPr rot="0" spcFirstLastPara="0" vertOverflow="overflow" horzOverflow="overflow" lIns="45720" tIns="0" rIns="0" bIns="0" spcCol="0" rtlCol="0" fromWordArt="0" forceAA="0">
            <a:normAutofit/>
          </a:bodyPr>
          <a:lstStyle>
            <a:lvl1pPr marL="0" indent="0">
              <a:spcBef>
                <a:spcPts val="0"/>
              </a:spcBef>
              <a:spcAft>
                <a:spcPts val="0"/>
              </a:spcAft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4" name="Inhaltsplatzhalter 3"/>
          <p:cNvSpPr>
            <a:spLocks noGrp="1"/>
          </p:cNvSpPr>
          <p:nvPr>
            <p:ph sz="half" idx="1"/>
          </p:nvPr>
        </p:nvSpPr>
        <p:spPr>
          <a:xfrm>
            <a:off x="457200" y="2133600"/>
            <a:ext cx="7239000" cy="4371752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5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B91299C-09EB-40B4-8797-4F439B49A217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6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7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9057D2-821A-49C6-853D-A9EB8198D250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Bild mit Überschrift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hteck 7"/>
          <p:cNvSpPr/>
          <p:nvPr/>
        </p:nvSpPr>
        <p:spPr>
          <a:xfrm rot="21240000">
            <a:off x="598488" y="1004888"/>
            <a:ext cx="4319587" cy="4311650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5000" dist="12700" dir="5400000" algn="t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6" name="Rechteck 8"/>
          <p:cNvSpPr/>
          <p:nvPr/>
        </p:nvSpPr>
        <p:spPr>
          <a:xfrm rot="21420000">
            <a:off x="596900" y="998538"/>
            <a:ext cx="4319588" cy="4313237"/>
          </a:xfrm>
          <a:prstGeom prst="rect">
            <a:avLst/>
          </a:prstGeom>
          <a:solidFill>
            <a:srgbClr val="FAFAFA"/>
          </a:solidFill>
          <a:ln w="1270" cap="rnd" cmpd="sng" algn="ctr">
            <a:solidFill>
              <a:srgbClr val="EAEAEA"/>
            </a:solidFill>
            <a:prstDash val="solid"/>
          </a:ln>
          <a:effectLst>
            <a:outerShdw blurRad="28000" dist="12700" dir="5400000" algn="tl" rotWithShape="0">
              <a:srgbClr val="000000">
                <a:alpha val="4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5389098" y="1143000"/>
            <a:ext cx="3429000" cy="2057400"/>
          </a:xfrm>
        </p:spPr>
        <p:txBody>
          <a:bodyPr/>
          <a:lstStyle>
            <a:lvl1pPr algn="l">
              <a:buNone/>
              <a:defRPr sz="3000" b="1" baseline="0">
                <a:ln w="500">
                  <a:solidFill>
                    <a:schemeClr val="tx2">
                      <a:shade val="10000"/>
                      <a:satMod val="135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effectLst/>
              </a:defRPr>
            </a:lvl1pPr>
            <a:extLst/>
          </a:lstStyle>
          <a:p>
            <a:r>
              <a:rPr lang="de-DE" smtClean="0"/>
              <a:t>Titelmasterformat durch Klicken bearbeiten</a:t>
            </a:r>
            <a:endParaRPr lang="en-US" dirty="0"/>
          </a:p>
        </p:txBody>
      </p:sp>
      <p:sp>
        <p:nvSpPr>
          <p:cNvPr id="4" name="Textplatzhalter 3"/>
          <p:cNvSpPr>
            <a:spLocks noGrp="1"/>
          </p:cNvSpPr>
          <p:nvPr>
            <p:ph type="body" sz="half" idx="2"/>
          </p:nvPr>
        </p:nvSpPr>
        <p:spPr>
          <a:xfrm>
            <a:off x="5389098" y="3283634"/>
            <a:ext cx="3429000" cy="1920240"/>
          </a:xfrm>
        </p:spPr>
        <p:txBody>
          <a:bodyPr rot="0" spcFirstLastPara="0" vertOverflow="overflow" horzOverflow="overflow" lIns="82296" tIns="0" rIns="0" bIns="0" spcCol="0" rtlCol="0" fromWordArt="0" forceAA="0">
            <a:normAutofit/>
          </a:bodyPr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400" baseline="0">
                <a:solidFill>
                  <a:schemeClr val="tx1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/>
            <a:r>
              <a:rPr lang="de-DE" smtClean="0"/>
              <a:t>Textmasterformat bearbeiten</a:t>
            </a:r>
          </a:p>
        </p:txBody>
      </p:sp>
      <p:sp>
        <p:nvSpPr>
          <p:cNvPr id="10" name="Bildplatzhalter 9"/>
          <p:cNvSpPr>
            <a:spLocks noGrp="1"/>
          </p:cNvSpPr>
          <p:nvPr>
            <p:ph type="pic" idx="1"/>
          </p:nvPr>
        </p:nvSpPr>
        <p:spPr>
          <a:xfrm>
            <a:off x="663682" y="1041002"/>
            <a:ext cx="4206240" cy="4206240"/>
          </a:xfrm>
          <a:solidFill>
            <a:schemeClr val="bg2">
              <a:shade val="50000"/>
            </a:schemeClr>
          </a:solidFill>
          <a:ln w="107950">
            <a:solidFill>
              <a:srgbClr val="FFFFFF"/>
            </a:solidFill>
            <a:miter lim="800000"/>
          </a:ln>
          <a:effectLst>
            <a:outerShdw blurRad="44450" dist="3810" dir="5400000" algn="tl" rotWithShape="0">
              <a:srgbClr val="000000">
                <a:alpha val="60000"/>
              </a:srgbClr>
            </a:outerShdw>
          </a:effectLst>
          <a:scene3d>
            <a:camera prst="orthographicFront"/>
            <a:lightRig rig="threePt" dir="t"/>
          </a:scene3d>
          <a:sp3d contourW="3810">
            <a:contourClr>
              <a:srgbClr val="969696"/>
            </a:contourClr>
          </a:sp3d>
        </p:spPr>
        <p:txBody>
          <a:bodyPr>
            <a:normAutofit/>
          </a:bodyPr>
          <a:lstStyle>
            <a:lvl1pPr marL="0" indent="0">
              <a:buNone/>
              <a:defRPr sz="3200"/>
            </a:lvl1pPr>
            <a:extLst/>
          </a:lstStyle>
          <a:p>
            <a:pPr lvl="0"/>
            <a:r>
              <a:rPr lang="de-DE" noProof="0" smtClean="0"/>
              <a:t>Bild durch Klicken auf Symbol hinzufügen</a:t>
            </a:r>
            <a:endParaRPr lang="en-US" noProof="0" dirty="0"/>
          </a:p>
        </p:txBody>
      </p:sp>
      <p:sp>
        <p:nvSpPr>
          <p:cNvPr id="7" name="Datumsplatzhalt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42EE56EF-D5A3-4FFC-AC85-063284E74379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8" name="Fußzeilenplatzhalt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9" name="Foliennummernplatzhalt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CFF36592-E040-4EF6-BF37-16B115DA2158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el und vertikaler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2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59C61E5-BEC0-4160-B886-6B407CAF37F8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240A2C-D58E-4BE0-BC41-FE6D66E6F6F1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kaler Titel u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kaler Titel 1"/>
          <p:cNvSpPr>
            <a:spLocks noGrp="1"/>
          </p:cNvSpPr>
          <p:nvPr>
            <p:ph type="title" orient="vert"/>
          </p:nvPr>
        </p:nvSpPr>
        <p:spPr>
          <a:xfrm>
            <a:off x="6553200" y="274955"/>
            <a:ext cx="1524000" cy="5851525"/>
          </a:xfrm>
        </p:spPr>
        <p:txBody>
          <a:bodyPr vert="eaVert" anchor="t"/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3" name="Vertikaler Textplatzhalter 2"/>
          <p:cNvSpPr>
            <a:spLocks noGrp="1"/>
          </p:cNvSpPr>
          <p:nvPr>
            <p:ph type="body" orient="vert" idx="1"/>
          </p:nvPr>
        </p:nvSpPr>
        <p:spPr>
          <a:xfrm>
            <a:off x="457200" y="274642"/>
            <a:ext cx="6019800" cy="5851525"/>
          </a:xfrm>
        </p:spPr>
        <p:txBody>
          <a:bodyPr vert="eaVert"/>
          <a:lstStyle>
            <a:extLst/>
          </a:lstStyle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/>
          </a:p>
        </p:txBody>
      </p:sp>
      <p:sp>
        <p:nvSpPr>
          <p:cNvPr id="4" name="Datumsplatzhalter 3"/>
          <p:cNvSpPr>
            <a:spLocks noGrp="1"/>
          </p:cNvSpPr>
          <p:nvPr>
            <p:ph type="dt" sz="half" idx="10"/>
          </p:nvPr>
        </p:nvSpPr>
        <p:spPr>
          <a:xfrm>
            <a:off x="4243388" y="6557963"/>
            <a:ext cx="2001837" cy="227012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fld id="{592C1842-F15E-427A-89B5-0590E9DF293C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5" name="Fußzeilenplatzhalter 4"/>
          <p:cNvSpPr>
            <a:spLocks noGrp="1"/>
          </p:cNvSpPr>
          <p:nvPr>
            <p:ph type="ftr" sz="quarter" idx="11"/>
          </p:nvPr>
        </p:nvSpPr>
        <p:spPr>
          <a:xfrm>
            <a:off x="457200" y="6556375"/>
            <a:ext cx="3657600" cy="228600"/>
          </a:xfrm>
        </p:spPr>
        <p:txBody>
          <a:bodyPr/>
          <a:lstStyle>
            <a:lvl1pPr>
              <a:defRPr/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6" name="Foliennummernplatzhalter 5"/>
          <p:cNvSpPr>
            <a:spLocks noGrp="1"/>
          </p:cNvSpPr>
          <p:nvPr>
            <p:ph type="sldNum" sz="quarter" idx="12"/>
          </p:nvPr>
        </p:nvSpPr>
        <p:spPr>
          <a:xfrm>
            <a:off x="6254750" y="6553200"/>
            <a:ext cx="587375" cy="2286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  <a:extLst/>
          </a:lstStyle>
          <a:p>
            <a:pPr>
              <a:defRPr/>
            </a:pPr>
            <a:fld id="{DF0C92B5-DBBE-4969-A1B1-A7497B3F3FE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hteck 8"/>
          <p:cNvSpPr/>
          <p:nvPr/>
        </p:nvSpPr>
        <p:spPr>
          <a:xfrm flipH="1">
            <a:off x="8153400" y="0"/>
            <a:ext cx="990600" cy="6858000"/>
          </a:xfrm>
          <a:prstGeom prst="rect">
            <a:avLst/>
          </a:prstGeom>
          <a:blipFill>
            <a:blip r:embed="rId13">
              <a:alphaModFix amt="43000"/>
            </a:blip>
            <a:tile tx="0" ty="0" sx="50000" sy="50000" flip="none" algn="tl"/>
          </a:blipFill>
          <a:ln w="0" cap="flat" cmpd="sng" algn="ctr">
            <a:noFill/>
            <a:prstDash val="solid"/>
          </a:ln>
          <a:effectLst>
            <a:fillOverlay blend="mult">
              <a:gradFill rotWithShape="1">
                <a:gsLst>
                  <a:gs pos="0">
                    <a:schemeClr val="tx2">
                      <a:tint val="62000"/>
                      <a:satMod val="420000"/>
                    </a:schemeClr>
                  </a:gs>
                  <a:gs pos="100000">
                    <a:schemeClr val="tx2">
                      <a:shade val="20000"/>
                      <a:satMod val="170000"/>
                    </a:schemeClr>
                  </a:gs>
                </a:gsLst>
                <a:path path="circle">
                  <a:fillToRect l="50000" t="110000" r="50000" b="-10000"/>
                </a:path>
                <a:tileRect/>
              </a:gradFill>
            </a:fillOverlay>
            <a:innerShdw blurRad="63500" dist="44450" dir="10800000">
              <a:srgbClr val="000000">
                <a:alpha val="45000"/>
              </a:srgbClr>
            </a:inn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3" name="Titelplatzhalter 2"/>
          <p:cNvSpPr>
            <a:spLocks noGrp="1"/>
          </p:cNvSpPr>
          <p:nvPr>
            <p:ph type="title"/>
          </p:nvPr>
        </p:nvSpPr>
        <p:spPr>
          <a:xfrm>
            <a:off x="457200" y="320675"/>
            <a:ext cx="7239000" cy="1143000"/>
          </a:xfrm>
          <a:prstGeom prst="rect">
            <a:avLst/>
          </a:prstGeom>
        </p:spPr>
        <p:txBody>
          <a:bodyPr vert="horz" lIns="45720" tIns="0" rIns="45720" bIns="0" anchor="b" anchorCtr="0">
            <a:normAutofit/>
          </a:bodyPr>
          <a:lstStyle>
            <a:extLst/>
          </a:lstStyle>
          <a:p>
            <a:r>
              <a:rPr lang="de-DE" smtClean="0"/>
              <a:t>Titelmasterformat durch Klicken bearbeiten</a:t>
            </a:r>
            <a:endParaRPr lang="en-US"/>
          </a:p>
        </p:txBody>
      </p:sp>
      <p:sp>
        <p:nvSpPr>
          <p:cNvPr id="1030" name="Textplatzhalter 30"/>
          <p:cNvSpPr>
            <a:spLocks noGrp="1"/>
          </p:cNvSpPr>
          <p:nvPr>
            <p:ph type="body" idx="1"/>
          </p:nvPr>
        </p:nvSpPr>
        <p:spPr bwMode="auto">
          <a:xfrm>
            <a:off x="457200" y="1609725"/>
            <a:ext cx="7239000" cy="4846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de-DE" smtClean="0"/>
              <a:t>Textmasterformat bearbeiten</a:t>
            </a:r>
          </a:p>
          <a:p>
            <a:pPr lvl="1"/>
            <a:r>
              <a:rPr lang="de-DE" smtClean="0"/>
              <a:t>Zweite Ebene</a:t>
            </a:r>
          </a:p>
          <a:p>
            <a:pPr lvl="2"/>
            <a:r>
              <a:rPr lang="de-DE" smtClean="0"/>
              <a:t>Dritte Ebene</a:t>
            </a:r>
          </a:p>
          <a:p>
            <a:pPr lvl="3"/>
            <a:r>
              <a:rPr lang="de-DE" smtClean="0"/>
              <a:t>Vierte Ebene</a:t>
            </a:r>
          </a:p>
          <a:p>
            <a:pPr lvl="4"/>
            <a:r>
              <a:rPr lang="de-DE" smtClean="0"/>
              <a:t>Fünfte Ebene</a:t>
            </a:r>
            <a:endParaRPr lang="en-US" smtClean="0"/>
          </a:p>
        </p:txBody>
      </p:sp>
      <p:sp>
        <p:nvSpPr>
          <p:cNvPr id="27" name="Datumsplatzhalter 26"/>
          <p:cNvSpPr>
            <a:spLocks noGrp="1"/>
          </p:cNvSpPr>
          <p:nvPr>
            <p:ph type="dt" sz="half" idx="2"/>
          </p:nvPr>
        </p:nvSpPr>
        <p:spPr>
          <a:xfrm>
            <a:off x="4246563" y="6557963"/>
            <a:ext cx="2001837" cy="227012"/>
          </a:xfrm>
          <a:prstGeom prst="rect">
            <a:avLst/>
          </a:prstGeom>
        </p:spPr>
        <p:txBody>
          <a:bodyPr vert="horz" tIns="0" bIns="0" anchor="b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9675FA65-D472-4E51-93FF-D51A156C5733}" type="datetimeFigureOut">
              <a:rPr lang="de-DE"/>
              <a:pPr>
                <a:defRPr/>
              </a:pPr>
              <a:t>14.05.2013</a:t>
            </a:fld>
            <a:endParaRPr lang="de-DE"/>
          </a:p>
        </p:txBody>
      </p:sp>
      <p:sp>
        <p:nvSpPr>
          <p:cNvPr id="4" name="Fußzeilenplatzhalter 3"/>
          <p:cNvSpPr>
            <a:spLocks noGrp="1"/>
          </p:cNvSpPr>
          <p:nvPr>
            <p:ph type="ftr" sz="quarter" idx="3"/>
          </p:nvPr>
        </p:nvSpPr>
        <p:spPr>
          <a:xfrm>
            <a:off x="457200" y="6557963"/>
            <a:ext cx="3657600" cy="228600"/>
          </a:xfrm>
          <a:prstGeom prst="rect">
            <a:avLst/>
          </a:prstGeom>
        </p:spPr>
        <p:txBody>
          <a:bodyPr vert="horz" t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0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endParaRPr lang="de-DE"/>
          </a:p>
        </p:txBody>
      </p:sp>
      <p:sp>
        <p:nvSpPr>
          <p:cNvPr id="16" name="Foliennummernplatzhalter 15"/>
          <p:cNvSpPr>
            <a:spLocks noGrp="1"/>
          </p:cNvSpPr>
          <p:nvPr>
            <p:ph type="sldNum" sz="quarter" idx="4"/>
          </p:nvPr>
        </p:nvSpPr>
        <p:spPr>
          <a:xfrm>
            <a:off x="6251575" y="6556375"/>
            <a:ext cx="588963" cy="228600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100">
                <a:solidFill>
                  <a:schemeClr val="tx2"/>
                </a:solidFill>
                <a:latin typeface="+mn-lt"/>
              </a:defRPr>
            </a:lvl1pPr>
            <a:extLst/>
          </a:lstStyle>
          <a:p>
            <a:pPr>
              <a:defRPr/>
            </a:pPr>
            <a:fld id="{86E9B550-6C40-4F70-B9B9-F24826A1A30F}" type="slidenum">
              <a:rPr lang="de-DE"/>
              <a:pPr>
                <a:defRPr/>
              </a:pPr>
              <a:t>‹Nr.›</a:t>
            </a:fld>
            <a:endParaRPr lang="de-DE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2" r:id="rId1"/>
    <p:sldLayoutId id="2147483665" r:id="rId2"/>
    <p:sldLayoutId id="2147483673" r:id="rId3"/>
    <p:sldLayoutId id="2147483666" r:id="rId4"/>
    <p:sldLayoutId id="2147483667" r:id="rId5"/>
    <p:sldLayoutId id="2147483668" r:id="rId6"/>
    <p:sldLayoutId id="2147483669" r:id="rId7"/>
    <p:sldLayoutId id="2147483670" r:id="rId8"/>
    <p:sldLayoutId id="2147483674" r:id="rId9"/>
    <p:sldLayoutId id="2147483671" r:id="rId10"/>
    <p:sldLayoutId id="2147483675" r:id="rId11"/>
  </p:sldLayoutIdLst>
  <p:txStyles>
    <p:titleStyle>
      <a:lvl1pPr algn="l" rtl="0" eaLnBrk="0" fontAlgn="base" hangingPunct="0">
        <a:spcBef>
          <a:spcPct val="0"/>
        </a:spcBef>
        <a:spcAft>
          <a:spcPct val="0"/>
        </a:spcAft>
        <a:defRPr sz="3800" b="1" kern="1200" cap="all">
          <a:ln w="500">
            <a:solidFill>
              <a:schemeClr val="tx2">
                <a:shade val="20000"/>
                <a:satMod val="120000"/>
              </a:schemeClr>
            </a:solidFill>
          </a:ln>
          <a:gradFill>
            <a:gsLst>
              <a:gs pos="0">
                <a:schemeClr val="accent4">
                  <a:tint val="13000"/>
                </a:schemeClr>
              </a:gs>
              <a:gs pos="10000">
                <a:schemeClr val="accent4">
                  <a:tint val="20000"/>
                </a:schemeClr>
              </a:gs>
              <a:gs pos="49000">
                <a:schemeClr val="accent4">
                  <a:tint val="70000"/>
                </a:schemeClr>
              </a:gs>
              <a:gs pos="50000">
                <a:schemeClr val="accent4">
                  <a:tint val="97000"/>
                </a:schemeClr>
              </a:gs>
              <a:gs pos="100000">
                <a:schemeClr val="accent4">
                  <a:tint val="20000"/>
                </a:schemeClr>
              </a:gs>
            </a:gsLst>
            <a:lin ang="5400000" scaled="1"/>
          </a:gradFill>
          <a:latin typeface="+mj-lt"/>
          <a:ea typeface="+mj-ea"/>
          <a:cs typeface="+mj-cs"/>
        </a:defRPr>
      </a:lvl1pPr>
      <a:lvl2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2pPr>
      <a:lvl3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3pPr>
      <a:lvl4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4pPr>
      <a:lvl5pPr algn="l" rtl="0" eaLnBrk="0" fontAlgn="base" hangingPunct="0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3800" b="1">
          <a:solidFill>
            <a:schemeClr val="tx1"/>
          </a:solidFill>
          <a:latin typeface="Trebuchet MS" pitchFamily="34" charset="0"/>
        </a:defRPr>
      </a:lvl9pPr>
      <a:extLst/>
    </p:titleStyle>
    <p:bodyStyle>
      <a:lvl1pPr marL="273050" indent="-273050" algn="l" rtl="0" eaLnBrk="0" fontAlgn="base" hangingPunct="0">
        <a:spcBef>
          <a:spcPts val="600"/>
        </a:spcBef>
        <a:spcAft>
          <a:spcPct val="0"/>
        </a:spcAft>
        <a:buClr>
          <a:schemeClr val="tx2"/>
        </a:buClr>
        <a:buSzPct val="73000"/>
        <a:buFont typeface="Wingdings 2" pitchFamily="18" charset="2"/>
        <a:buChar char="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20700" indent="-228600" algn="l" rtl="0" eaLnBrk="0" fontAlgn="base" hangingPunct="0">
        <a:spcBef>
          <a:spcPts val="5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"/>
        <a:defRPr sz="2300" kern="1200">
          <a:solidFill>
            <a:srgbClr val="6C6C6C"/>
          </a:solidFill>
          <a:latin typeface="+mn-lt"/>
          <a:ea typeface="+mn-ea"/>
          <a:cs typeface="+mn-cs"/>
        </a:defRPr>
      </a:lvl2pPr>
      <a:lvl3pPr marL="7588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60000"/>
        <a:buFont typeface="Wingdings" pitchFamily="2" charset="2"/>
        <a:buChar char="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04888" indent="-228600" algn="l" rtl="0" eaLnBrk="0" fontAlgn="base" hangingPunct="0">
        <a:spcBef>
          <a:spcPct val="20000"/>
        </a:spcBef>
        <a:spcAft>
          <a:spcPct val="0"/>
        </a:spcAft>
        <a:buClr>
          <a:srgbClr val="F9B639"/>
        </a:buClr>
        <a:buSzPct val="80000"/>
        <a:buFont typeface="Wingdings 2" pitchFamily="18" charset="2"/>
        <a:buChar char=""/>
        <a:defRPr sz="2000" kern="1200">
          <a:solidFill>
            <a:srgbClr val="6C6C6C"/>
          </a:solidFill>
          <a:latin typeface="+mn-lt"/>
          <a:ea typeface="+mn-ea"/>
          <a:cs typeface="+mn-cs"/>
        </a:defRPr>
      </a:lvl4pPr>
      <a:lvl5pPr marL="1279525" indent="-228600" algn="l" rtl="0" eaLnBrk="0" fontAlgn="base" hangingPunct="0">
        <a:spcBef>
          <a:spcPts val="400"/>
        </a:spcBef>
        <a:spcAft>
          <a:spcPct val="0"/>
        </a:spcAft>
        <a:buClr>
          <a:srgbClr val="F9B639"/>
        </a:buClr>
        <a:buSzPct val="70000"/>
        <a:buFont typeface="Wingdings" pitchFamily="2" charset="2"/>
        <a:buChar char=""/>
        <a:defRPr kern="1200">
          <a:solidFill>
            <a:schemeClr val="tx1"/>
          </a:solidFill>
          <a:latin typeface="+mn-lt"/>
          <a:ea typeface="+mn-ea"/>
          <a:cs typeface="+mn-cs"/>
        </a:defRPr>
      </a:lvl5pPr>
      <a:lvl6pPr marL="1472184" indent="-182880" algn="l" rtl="0" eaLnBrk="1" latinLnBrk="0" hangingPunct="1">
        <a:spcBef>
          <a:spcPts val="400"/>
        </a:spcBef>
        <a:buClr>
          <a:schemeClr val="accent4"/>
        </a:buClr>
        <a:buSzPct val="80000"/>
        <a:buFont typeface="Wingdings 2"/>
        <a:buChar char=""/>
        <a:defRPr kumimoji="0" sz="1800" kern="120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6pPr>
      <a:lvl7pPr marL="1673352" indent="-182880" algn="l" rtl="0" eaLnBrk="1" latinLnBrk="0" hangingPunct="1">
        <a:spcBef>
          <a:spcPct val="20000"/>
        </a:spcBef>
        <a:buClr>
          <a:schemeClr val="accent4"/>
        </a:buClr>
        <a:buSzPct val="80000"/>
        <a:buFont typeface="Wingdings 2"/>
        <a:buChar char="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1847088" indent="-182880" algn="l" rtl="0" eaLnBrk="1" latinLnBrk="0" hangingPunct="1">
        <a:spcBef>
          <a:spcPts val="300"/>
        </a:spcBef>
        <a:buClr>
          <a:schemeClr val="accent4"/>
        </a:buClr>
        <a:buSzPct val="100000"/>
        <a:buChar char="•"/>
        <a:defRPr kumimoji="0" sz="1600" kern="1200" baseline="0">
          <a:solidFill>
            <a:schemeClr val="tx1">
              <a:tint val="85000"/>
            </a:schemeClr>
          </a:solidFill>
          <a:latin typeface="+mn-lt"/>
          <a:ea typeface="+mn-ea"/>
          <a:cs typeface="+mn-cs"/>
        </a:defRPr>
      </a:lvl8pPr>
      <a:lvl9pPr marL="2057400" indent="-182880" algn="l" rtl="0" eaLnBrk="1" latinLnBrk="0" hangingPunct="1">
        <a:spcBef>
          <a:spcPct val="20000"/>
        </a:spcBef>
        <a:buClr>
          <a:schemeClr val="accent4"/>
        </a:buClr>
        <a:buSzPct val="100000"/>
        <a:buFont typeface="Wingdings"/>
        <a:buChar char="§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5.png"/><Relationship Id="rId7" Type="http://schemas.openxmlformats.org/officeDocument/2006/relationships/image" Target="../media/image9.png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8.wmf"/><Relationship Id="rId5" Type="http://schemas.openxmlformats.org/officeDocument/2006/relationships/image" Target="../media/image7.wmf"/><Relationship Id="rId10" Type="http://schemas.openxmlformats.org/officeDocument/2006/relationships/image" Target="../media/image12.jpeg"/><Relationship Id="rId4" Type="http://schemas.openxmlformats.org/officeDocument/2006/relationships/image" Target="../media/image6.wmf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8" name="Obrázek 4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979613" y="4743450"/>
            <a:ext cx="5407025" cy="1046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4339" name="Picture 3" descr="LOGO_obdelnik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908175" y="534988"/>
            <a:ext cx="3094038" cy="80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14359" name="Group 23"/>
          <p:cNvGraphicFramePr>
            <a:graphicFrameLocks noGrp="1"/>
          </p:cNvGraphicFramePr>
          <p:nvPr/>
        </p:nvGraphicFramePr>
        <p:xfrm>
          <a:off x="611188" y="1989138"/>
          <a:ext cx="7993062" cy="2003743"/>
        </p:xfrm>
        <a:graphic>
          <a:graphicData uri="http://schemas.openxmlformats.org/drawingml/2006/table">
            <a:tbl>
              <a:tblPr/>
              <a:tblGrid>
                <a:gridCol w="3997325"/>
                <a:gridCol w="3995737"/>
              </a:tblGrid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T. G. Masaryka,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Bojkovice, okres Uherské Hradiště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Alena Staníková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766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VY_32_INOVACE_15_Párové souhlásky_05 V-F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9370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TÉMATICKÝ CELEK: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Jazyková výchova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  <a:tr h="349250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ČÍSLO PROJEKTU:</a:t>
                      </a:r>
                    </a:p>
                  </a:txBody>
                  <a:tcPr horzOverflow="overflow">
                    <a:lnL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ts val="600"/>
                        </a:spcBef>
                        <a:spcAft>
                          <a:spcPct val="0"/>
                        </a:spcAft>
                        <a:buClr>
                          <a:schemeClr val="tx2"/>
                        </a:buClr>
                        <a:buSzPct val="73000"/>
                        <a:buFont typeface="Wingdings 2" pitchFamily="18" charset="2"/>
                        <a:buNone/>
                        <a:tabLst/>
                      </a:pPr>
                      <a:r>
                        <a:rPr kumimoji="0" lang="cs-CZ" sz="13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CZ.1.07/1.4.00/21.0882</a:t>
                      </a:r>
                    </a:p>
                  </a:txBody>
                  <a:tcPr horzOverflow="overflow">
                    <a:lnL>
                      <a:noFill/>
                    </a:lnL>
                    <a:lnR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ysDot"/>
                      <a:round/>
                      <a:headEnd type="none" w="med" len="med"/>
                      <a:tailEnd type="none" w="med" len="med"/>
                    </a:lnT>
                    <a:lnB w="31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ctrTitle"/>
          </p:nvPr>
        </p:nvSpPr>
        <p:spPr>
          <a:xfrm>
            <a:off x="2843808" y="533400"/>
            <a:ext cx="6048672" cy="4839816"/>
          </a:xfrm>
        </p:spPr>
        <p:txBody>
          <a:bodyPr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dirty="0"/>
              <a:t>výslovnost a psaní </a:t>
            </a:r>
            <a:r>
              <a:rPr lang="cs-CZ" sz="4400" dirty="0"/>
              <a:t>párov</a:t>
            </a:r>
            <a:r>
              <a:rPr lang="de-DE" sz="4400" dirty="0" err="1"/>
              <a:t>ých</a:t>
            </a:r>
            <a:r>
              <a:rPr lang="cs-CZ" sz="4400" dirty="0"/>
              <a:t> </a:t>
            </a:r>
            <a:r>
              <a:rPr lang="cs-CZ" dirty="0"/>
              <a:t>souhlásek uprostřed a na konci slov</a:t>
            </a:r>
            <a:r>
              <a:rPr lang="de-DE" dirty="0"/>
              <a:t/>
            </a:r>
            <a:br>
              <a:rPr lang="de-DE" dirty="0"/>
            </a:br>
            <a:r>
              <a:rPr lang="de-DE" dirty="0"/>
              <a:t/>
            </a:r>
            <a:br>
              <a:rPr lang="de-DE" dirty="0"/>
            </a:br>
            <a:r>
              <a:rPr lang="de-DE" sz="3600" dirty="0" smtClean="0"/>
              <a:t>5</a:t>
            </a:r>
            <a:endParaRPr lang="de-DE" sz="3600" dirty="0"/>
          </a:p>
        </p:txBody>
      </p:sp>
      <p:sp>
        <p:nvSpPr>
          <p:cNvPr id="5" name="Untertitel 4"/>
          <p:cNvSpPr>
            <a:spLocks noGrp="1"/>
          </p:cNvSpPr>
          <p:nvPr>
            <p:ph type="subTitle" idx="1"/>
          </p:nvPr>
        </p:nvSpPr>
        <p:spPr>
          <a:xfrm>
            <a:off x="3347864" y="5589240"/>
            <a:ext cx="5114778" cy="1101248"/>
          </a:xfrm>
        </p:spPr>
        <p:txBody>
          <a:bodyPr>
            <a:normAutofit/>
          </a:bodyPr>
          <a:lstStyle/>
          <a:p>
            <a:pPr algn="ctr" eaLnBrk="1" fontAlgn="auto" hangingPunct="1">
              <a:spcAft>
                <a:spcPts val="0"/>
              </a:spcAft>
              <a:buFont typeface="Wingdings 2"/>
              <a:buNone/>
              <a:defRPr/>
            </a:pPr>
            <a:r>
              <a:rPr lang="cs-CZ" sz="3600" b="1" dirty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</a:rPr>
              <a:t>párové souhlásky </a:t>
            </a:r>
            <a:r>
              <a:rPr lang="de-DE" sz="3600" b="1" cap="all" dirty="0" smtClean="0">
                <a:ln w="500">
                  <a:solidFill>
                    <a:schemeClr val="tx2">
                      <a:shade val="20000"/>
                      <a:satMod val="120000"/>
                    </a:schemeClr>
                  </a:solidFill>
                </a:ln>
                <a:gradFill>
                  <a:gsLst>
                    <a:gs pos="0">
                      <a:schemeClr val="accent4">
                        <a:tint val="13000"/>
                      </a:schemeClr>
                    </a:gs>
                    <a:gs pos="10000">
                      <a:schemeClr val="accent4">
                        <a:tint val="20000"/>
                      </a:schemeClr>
                    </a:gs>
                    <a:gs pos="49000">
                      <a:schemeClr val="accent4">
                        <a:tint val="70000"/>
                      </a:schemeClr>
                    </a:gs>
                    <a:gs pos="50000">
                      <a:schemeClr val="accent4">
                        <a:tint val="97000"/>
                      </a:schemeClr>
                    </a:gs>
                    <a:gs pos="100000">
                      <a:schemeClr val="accent4">
                        <a:tint val="20000"/>
                      </a:schemeClr>
                    </a:gs>
                  </a:gsLst>
                  <a:lin ang="5400000" scaled="1"/>
                </a:gradFill>
                <a:latin typeface="+mj-lt"/>
                <a:ea typeface="+mj-ea"/>
                <a:cs typeface="+mj-cs"/>
              </a:rPr>
              <a:t>V-F</a:t>
            </a:r>
            <a:endParaRPr lang="de-DE" sz="3600" b="1" cap="all" dirty="0">
              <a:ln w="500">
                <a:solidFill>
                  <a:schemeClr val="tx2">
                    <a:shade val="20000"/>
                    <a:satMod val="120000"/>
                  </a:schemeClr>
                </a:solidFill>
              </a:ln>
              <a:gradFill>
                <a:gsLst>
                  <a:gs pos="0">
                    <a:schemeClr val="accent4">
                      <a:tint val="13000"/>
                    </a:schemeClr>
                  </a:gs>
                  <a:gs pos="10000">
                    <a:schemeClr val="accent4">
                      <a:tint val="20000"/>
                    </a:schemeClr>
                  </a:gs>
                  <a:gs pos="49000">
                    <a:schemeClr val="accent4">
                      <a:tint val="70000"/>
                    </a:schemeClr>
                  </a:gs>
                  <a:gs pos="50000">
                    <a:schemeClr val="accent4">
                      <a:tint val="97000"/>
                    </a:schemeClr>
                  </a:gs>
                  <a:gs pos="100000">
                    <a:schemeClr val="accent4">
                      <a:tint val="20000"/>
                    </a:schemeClr>
                  </a:gs>
                </a:gsLst>
                <a:lin ang="5400000" scaled="1"/>
              </a:gradFill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42048" cy="6133296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</a:rPr>
              <a:t>Pravopis těchto slov zdůvodňujeme pomocí jiného tvaru slova nebo slovem příbuzným.</a:t>
            </a:r>
            <a:endParaRPr lang="de-DE" sz="4400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- </a:t>
            </a: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F</a:t>
            </a:r>
            <a:endParaRPr lang="de-DE" sz="44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611188" y="3644900"/>
            <a:ext cx="7345362" cy="2808288"/>
          </a:xfrm>
        </p:spPr>
        <p:txBody>
          <a:bodyPr/>
          <a:lstStyle/>
          <a:p>
            <a:pPr eaLnBrk="1" hangingPunct="1"/>
            <a:r>
              <a:rPr lang="cs-CZ" sz="2400" smtClean="0"/>
              <a:t>Malá dívka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žárovka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bábovka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větev je __________.</a:t>
            </a:r>
            <a:endParaRPr lang="de-DE" sz="2400" smtClean="0"/>
          </a:p>
          <a:p>
            <a:pPr eaLnBrk="1" hangingPunct="1"/>
            <a:r>
              <a:rPr lang="cs-CZ" sz="2400" smtClean="0"/>
              <a:t>Malá vlaštovka je __________.	</a:t>
            </a:r>
            <a:endParaRPr lang="de-DE" sz="2400" smtClean="0"/>
          </a:p>
          <a:p>
            <a:pPr eaLnBrk="1" hangingPunct="1"/>
            <a:r>
              <a:rPr lang="cs-CZ" sz="2400" smtClean="0"/>
              <a:t>Malá ovce je __________.</a:t>
            </a:r>
            <a:endParaRPr lang="de-DE" sz="2400" smtClean="0"/>
          </a:p>
          <a:p>
            <a:pPr eaLnBrk="1" hangingPunct="1"/>
            <a:endParaRPr lang="de-DE" sz="2000" smtClean="0"/>
          </a:p>
        </p:txBody>
      </p:sp>
      <p:graphicFrame>
        <p:nvGraphicFramePr>
          <p:cNvPr id="4" name="Inhaltsplatzhalter 6"/>
          <p:cNvGraphicFramePr>
            <a:graphicFrameLocks/>
          </p:cNvGraphicFramePr>
          <p:nvPr/>
        </p:nvGraphicFramePr>
        <p:xfrm>
          <a:off x="611560" y="1772816"/>
          <a:ext cx="7056785" cy="576064"/>
        </p:xfrm>
        <a:graphic>
          <a:graphicData uri="http://schemas.openxmlformats.org/drawingml/2006/table">
            <a:tbl>
              <a:tblPr>
                <a:tableStyleId>{D113A9D2-9D6B-4929-AA2D-F23B5EE8CBE7}</a:tableStyleId>
              </a:tblPr>
              <a:tblGrid>
                <a:gridCol w="1610274"/>
                <a:gridCol w="1420830"/>
                <a:gridCol w="1894438"/>
                <a:gridCol w="2131243"/>
              </a:tblGrid>
              <a:tr h="576064"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cs-CZ" sz="2000" u="sng" kern="1200" dirty="0" smtClean="0">
                          <a:effectLst/>
                        </a:rPr>
                        <a:t>vyslovujeme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píšeme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>
                          <a:effectLst/>
                        </a:rPr>
                        <a:t>jiný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tvar</a:t>
                      </a:r>
                      <a:r>
                        <a:rPr kumimoji="0" lang="de-DE" sz="2000" u="sng" kern="1200" dirty="0">
                          <a:effectLst/>
                        </a:rPr>
                        <a:t> </a:t>
                      </a:r>
                      <a:r>
                        <a:rPr kumimoji="0" lang="de-DE" sz="2000" u="sng" kern="1200" dirty="0" err="1">
                          <a:effectLst/>
                        </a:rPr>
                        <a:t>slova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algn="ctr" fontAlgn="ctr"/>
                      <a:r>
                        <a:rPr kumimoji="0" lang="de-DE" sz="2000" u="sng" kern="1200" dirty="0" err="1" smtClean="0">
                          <a:effectLst/>
                        </a:rPr>
                        <a:t>slovo</a:t>
                      </a:r>
                      <a:r>
                        <a:rPr kumimoji="0" lang="de-DE" sz="2000" u="sng" kern="1200" dirty="0" smtClean="0">
                          <a:effectLst/>
                        </a:rPr>
                        <a:t> </a:t>
                      </a:r>
                      <a:r>
                        <a:rPr kumimoji="0" lang="de-DE" sz="2000" u="sng" kern="1200" dirty="0" err="1" smtClean="0">
                          <a:effectLst/>
                        </a:rPr>
                        <a:t>příbuzné</a:t>
                      </a:r>
                      <a:endParaRPr kumimoji="0" lang="de-DE" sz="2000" b="1" u="sng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  <p:graphicFrame>
        <p:nvGraphicFramePr>
          <p:cNvPr id="5" name="Tabelle 4"/>
          <p:cNvGraphicFramePr>
            <a:graphicFrameLocks noGrp="1"/>
          </p:cNvGraphicFramePr>
          <p:nvPr/>
        </p:nvGraphicFramePr>
        <p:xfrm>
          <a:off x="611560" y="2780928"/>
          <a:ext cx="7096968" cy="396000"/>
        </p:xfrm>
        <a:graphic>
          <a:graphicData uri="http://schemas.openxmlformats.org/drawingml/2006/table">
            <a:tbl>
              <a:tblPr>
                <a:tableStyleId>{5C22544A-7EE6-4342-B048-85BDC9FD1C3A}</a:tableStyleId>
              </a:tblPr>
              <a:tblGrid>
                <a:gridCol w="1563866"/>
                <a:gridCol w="1443418"/>
                <a:gridCol w="1924557"/>
                <a:gridCol w="2165127"/>
              </a:tblGrid>
              <a:tr h="396000">
                <a:tc>
                  <a:txBody>
                    <a:bodyPr/>
                    <a:lstStyle/>
                    <a:p>
                      <a:pPr marL="0" algn="l" rtl="0" eaLnBrk="1" fontAlgn="ctr" latinLnBrk="0" hangingPunct="1"/>
                      <a:r>
                        <a:rPr kumimoji="0" lang="cs-CZ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f</a:t>
                      </a:r>
                      <a:r>
                        <a:rPr kumimoji="0" lang="cs-CZ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(lef)</a:t>
                      </a:r>
                      <a:endParaRPr kumimoji="0" lang="cs-CZ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err="1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le</a:t>
                      </a:r>
                      <a:r>
                        <a:rPr kumimoji="0" lang="de-DE" sz="2400" b="1" kern="1200" baseline="0" dirty="0" err="1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kumimoji="0" lang="de-DE" sz="2400" b="1" kern="1200" baseline="0" dirty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effectLst/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kumimoji="0" lang="de-DE" sz="2400" b="0" kern="1200" baseline="0" dirty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</a:t>
                      </a:r>
                      <a:endParaRPr kumimoji="0" lang="de-DE" sz="2400" b="0" kern="1200" baseline="0" dirty="0">
                        <a:ln>
                          <a:noFill/>
                        </a:ln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  <a:tc>
                  <a:txBody>
                    <a:bodyPr/>
                    <a:lstStyle/>
                    <a:p>
                      <a:pPr marL="0" algn="ctr" rtl="0" eaLnBrk="1" fontAlgn="ctr" latinLnBrk="0" hangingPunct="1"/>
                      <a:r>
                        <a:rPr kumimoji="0" lang="de-DE" sz="2400" b="0" kern="1200" baseline="0" smtClean="0">
                          <a:ln>
                            <a:noFill/>
                          </a:ln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l</a:t>
                      </a:r>
                      <a:r>
                        <a:rPr kumimoji="0" lang="de-DE" sz="2400" b="1" kern="1200" baseline="0" smtClean="0">
                          <a:ln w="10541" cmpd="sng">
                            <a:solidFill>
                              <a:schemeClr val="accent1">
                                <a:shade val="88000"/>
                                <a:satMod val="110000"/>
                              </a:schemeClr>
                            </a:solidFill>
                            <a:prstDash val="solid"/>
                          </a:ln>
                          <a:gradFill>
                            <a:gsLst>
                              <a:gs pos="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  <a:gs pos="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50000">
                                <a:schemeClr val="accent1">
                                  <a:shade val="20000"/>
                                  <a:satMod val="300000"/>
                                </a:schemeClr>
                              </a:gs>
                              <a:gs pos="79000">
                                <a:schemeClr val="accent1">
                                  <a:tint val="52000"/>
                                  <a:satMod val="300000"/>
                                </a:schemeClr>
                              </a:gs>
                              <a:gs pos="100000">
                                <a:schemeClr val="accent1">
                                  <a:tint val="40000"/>
                                  <a:satMod val="250000"/>
                                </a:schemeClr>
                              </a:gs>
                            </a:gsLst>
                            <a:lin ang="5400000"/>
                          </a:gradFill>
                          <a:latin typeface="+mn-lt"/>
                          <a:ea typeface="+mn-ea"/>
                          <a:cs typeface="+mn-cs"/>
                        </a:rPr>
                        <a:t>v</a:t>
                      </a:r>
                      <a:r>
                        <a:rPr kumimoji="0" lang="de-DE" sz="2400" kern="120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ice</a:t>
                      </a:r>
                      <a:endParaRPr kumimoji="0" lang="de-DE" sz="24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9525" marR="9525" marT="9525" marB="0" anchor="ctr"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V - F</a:t>
            </a:r>
            <a:endParaRPr lang="de-DE" sz="4400" dirty="0"/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250825" y="1773238"/>
            <a:ext cx="7561263" cy="4683125"/>
          </a:xfrm>
        </p:spPr>
        <p:txBody>
          <a:bodyPr>
            <a:normAutofit/>
          </a:bodyPr>
          <a:lstStyle/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Petrovi teče z kolena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kre_</a:t>
            </a:r>
            <a:r>
              <a:rPr lang="cs-CZ" dirty="0"/>
              <a:t>. Můj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domo_</a:t>
            </a:r>
            <a:r>
              <a:rPr lang="cs-CZ" dirty="0"/>
              <a:t> je u táty a mámy. Máme v obýváku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poho_ku</a:t>
            </a:r>
            <a:r>
              <a:rPr lang="cs-CZ" dirty="0"/>
              <a:t>. Musíme vyměnit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žáro_ky</a:t>
            </a:r>
            <a:r>
              <a:rPr lang="cs-CZ" dirty="0"/>
              <a:t> v lustru.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Fotogra_</a:t>
            </a:r>
            <a:r>
              <a:rPr lang="cs-CZ" dirty="0"/>
              <a:t> vyfotil celou naši třídu. 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Hou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o_cí</a:t>
            </a:r>
            <a:r>
              <a:rPr lang="cs-CZ" dirty="0"/>
              <a:t> se pásl u lesa.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tygra se ozýval celým údolím. Káně si sedlo na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věte_</a:t>
            </a:r>
            <a:r>
              <a:rPr lang="cs-CZ" dirty="0"/>
              <a:t>. V zámecké zahradě se procházel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pá_</a:t>
            </a:r>
            <a:r>
              <a:rPr lang="cs-CZ" dirty="0"/>
              <a:t>. Máme na zahradě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obro_ský</a:t>
            </a:r>
            <a:r>
              <a:rPr lang="cs-CZ" dirty="0"/>
              <a:t> kámen</a:t>
            </a:r>
            <a:r>
              <a:rPr lang="cs-CZ" dirty="0" smtClean="0"/>
              <a:t>. </a:t>
            </a:r>
            <a:endParaRPr lang="de-DE" dirty="0" smtClean="0"/>
          </a:p>
          <a:p>
            <a:pPr marL="274320" indent="-274320" algn="just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Ladisla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si umývá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obu</a:t>
            </a:r>
            <a:r>
              <a:rPr lang="cs-CZ" sz="2400" b="1" dirty="0" smtClean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.Zahradník </a:t>
            </a:r>
            <a:r>
              <a:rPr lang="cs-CZ" dirty="0"/>
              <a:t>nese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kone_</a:t>
            </a:r>
            <a:r>
              <a:rPr lang="cs-CZ" dirty="0"/>
              <a:t>. Dědeček má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chlé_</a:t>
            </a:r>
            <a:r>
              <a:rPr lang="cs-CZ" dirty="0"/>
              <a:t> a v něm několik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kra_</a:t>
            </a:r>
            <a:r>
              <a:rPr lang="cs-CZ" dirty="0"/>
              <a:t>. Nesu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láhe_</a:t>
            </a:r>
            <a:r>
              <a:rPr lang="cs-CZ" dirty="0"/>
              <a:t> a v ní limonádu. V lese jsem viděl několik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so_</a:t>
            </a:r>
            <a:r>
              <a:rPr lang="cs-CZ" dirty="0"/>
              <a:t>. Oblékni si teplý 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odě_</a:t>
            </a:r>
            <a:r>
              <a:rPr lang="cs-CZ" dirty="0"/>
              <a:t>.</a:t>
            </a:r>
            <a:endParaRPr lang="de-DE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457200" y="320040"/>
            <a:ext cx="723900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44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</a:t>
            </a:r>
            <a:r>
              <a:rPr lang="cs-CZ" sz="44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psaní V - F</a:t>
            </a:r>
            <a:endParaRPr lang="de-DE" sz="4400" dirty="0"/>
          </a:p>
        </p:txBody>
      </p:sp>
      <p:pic>
        <p:nvPicPr>
          <p:cNvPr id="12" name="Picture 8" descr="C:\Users\P\AppData\Local\Microsoft\Windows\Temporary Internet Files\Content.IE5\VELEO4L9\MC9003244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7994" y="1540585"/>
            <a:ext cx="1720897" cy="129945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6" name="Picture 2" descr="C:\Users\P\AppData\Local\Microsoft\Windows\Temporary Internet Files\Content.IE5\TA0XJ37M\MC900436916[1].pn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72162" y="3226154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7" name="Picture 3" descr="C:\Users\P\AppData\Local\Microsoft\Windows\Temporary Internet Files\Content.IE5\TA0XJ37M\MC90012322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46290" y="2934805"/>
            <a:ext cx="1224307" cy="175039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P\AppData\Local\Microsoft\Windows\Temporary Internet Files\Content.IE5\TA0XJ37M\MC900353849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22197" y="5084763"/>
            <a:ext cx="2072492" cy="147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P\AppData\Local\Microsoft\Windows\Temporary Internet Files\Content.IE5\TA0XJ37M\MC900286584[1].wmf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7835" y="3226154"/>
            <a:ext cx="1522480" cy="147173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P\AppData\Local\Microsoft\Windows\Temporary Internet Files\Content.IE5\4DCRSM5V\MC900432617[1].png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4" y="1655394"/>
            <a:ext cx="1408481" cy="14084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P\AppData\Local\Microsoft\Windows\Temporary Internet Files\Content.IE5\TA0XJ37M\MC900434961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11837" y="1603984"/>
            <a:ext cx="1835150" cy="1511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P\AppData\Local\Microsoft\Windows\Temporary Internet Files\Content.IE5\G086XK3C\MC90036159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84834" y="5084763"/>
            <a:ext cx="1539290" cy="14571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1" name="Picture 4" descr="C:\Users\P\AppData\Local\Microsoft\Windows\Temporary Internet Files\Content.IE5\4DCRSM5V\MP900430877[1].jpg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24290" y="5084763"/>
            <a:ext cx="2210243" cy="14763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500"/>
                            </p:stCondLst>
                            <p:childTnLst>
                              <p:par>
                                <p:cTn id="1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000"/>
                            </p:stCondLst>
                            <p:childTnLst>
                              <p:par>
                                <p:cTn id="1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500"/>
                                        <p:tgtEl>
                                          <p:spTgt spid="103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1500"/>
                            </p:stCondLst>
                            <p:childTnLst>
                              <p:par>
                                <p:cTn id="2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5" fill="hold">
                            <p:stCondLst>
                              <p:cond delay="2000"/>
                            </p:stCondLst>
                            <p:childTnLst>
                              <p:par>
                                <p:cTn id="26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9" fill="hold">
                            <p:stCondLst>
                              <p:cond delay="2500"/>
                            </p:stCondLst>
                            <p:childTnLst>
                              <p:par>
                                <p:cTn id="30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3" fill="hold">
                            <p:stCondLst>
                              <p:cond delay="3000"/>
                            </p:stCondLst>
                            <p:childTnLst>
                              <p:par>
                                <p:cTn id="34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0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7" fill="hold">
                            <p:stCondLst>
                              <p:cond delay="3500"/>
                            </p:stCondLst>
                            <p:childTnLst>
                              <p:par>
                                <p:cTn id="38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41" fill="hold">
                            <p:stCondLst>
                              <p:cond delay="4000"/>
                            </p:stCondLst>
                            <p:childTnLst>
                              <p:par>
                                <p:cTn id="42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560840" cy="1143000"/>
          </a:xfrm>
        </p:spPr>
        <p:txBody>
          <a:bodyPr anchor="ctr"/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/>
            </a:r>
            <a:b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 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– P, D – T, Ď –Ť, V – F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28800"/>
            <a:ext cx="7239000" cy="4826936"/>
          </a:xfrm>
        </p:spPr>
        <p:txBody>
          <a:bodyPr numCol="2">
            <a:normAutofit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/>
              <a:t>velký 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zpě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kosa	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kra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ský ocas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starý du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zdravý chru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v </a:t>
            </a:r>
            <a:r>
              <a:rPr lang="cs-CZ" sz="2800" dirty="0" smtClean="0"/>
              <a:t>potoce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je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rychle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hou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r>
              <a:rPr lang="cs-CZ" sz="2800" dirty="0" smtClean="0"/>
              <a:t>kra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dobrý </a:t>
            </a:r>
            <a:r>
              <a:rPr lang="cs-CZ" sz="2800" dirty="0"/>
              <a:t>fotogra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ře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 </a:t>
            </a:r>
            <a:r>
              <a:rPr lang="cs-CZ" sz="2800" dirty="0" smtClean="0"/>
              <a:t>tygra</a:t>
            </a:r>
            <a:endParaRPr lang="de-DE" sz="2800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drevěná  lá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pasoucí </a:t>
            </a:r>
            <a:r>
              <a:rPr lang="cs-CZ" sz="2800" dirty="0"/>
              <a:t>se  </a:t>
            </a:r>
            <a:r>
              <a:rPr lang="cs-CZ" sz="2800" dirty="0" smtClean="0"/>
              <a:t>o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ce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labu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/>
              <a:t> na </a:t>
            </a:r>
            <a:r>
              <a:rPr lang="cs-CZ" sz="2800" dirty="0" smtClean="0"/>
              <a:t>řece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pou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ko </a:t>
            </a:r>
            <a:r>
              <a:rPr lang="cs-CZ" sz="2800" dirty="0"/>
              <a:t>na </a:t>
            </a:r>
            <a:r>
              <a:rPr lang="cs-CZ" sz="2800" dirty="0" smtClean="0"/>
              <a:t>ručníku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ostrá ši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létající dra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ci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vysoká ze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starý  telegra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pruhovaná lá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sz="2800" dirty="0" smtClean="0"/>
              <a:t>ka</a:t>
            </a:r>
            <a:endParaRPr lang="de-DE" sz="2800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sz="2800" dirty="0" smtClean="0"/>
              <a:t>suchá </a:t>
            </a:r>
            <a:r>
              <a:rPr lang="cs-CZ" sz="2800" dirty="0"/>
              <a:t>věte</a:t>
            </a:r>
            <a:r>
              <a:rPr lang="cs-CZ" sz="2400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sz="2400" b="1" dirty="0">
              <a:solidFill>
                <a:schemeClr val="accent5">
                  <a:lumMod val="75000"/>
                </a:schemeClr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>
          <a:xfrm>
            <a:off x="323528" y="320040"/>
            <a:ext cx="7488832" cy="1143000"/>
          </a:xfrm>
        </p:spPr>
        <p:txBody>
          <a:bodyPr anchor="ctr">
            <a:noAutofit/>
          </a:bodyPr>
          <a:lstStyle/>
          <a:p>
            <a:pPr algn="ctr" eaLnBrk="1" fontAlgn="auto" hangingPunct="1">
              <a:spcAft>
                <a:spcPts val="0"/>
              </a:spcAft>
              <a:defRPr/>
            </a:pP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Zdůvodni psaní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b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</a:b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B – P, D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– 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T,</a:t>
            </a:r>
            <a:r>
              <a:rPr lang="de-DE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Ď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–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 </a:t>
            </a:r>
            <a:r>
              <a:rPr lang="cs-CZ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Ť</a:t>
            </a:r>
            <a:r>
              <a:rPr lang="de-DE" sz="3600" u="sng" cap="none" dirty="0" smtClean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, </a:t>
            </a:r>
            <a:r>
              <a:rPr lang="cs-CZ" sz="3600" u="sng" cap="none" dirty="0">
                <a:ln w="0"/>
                <a:gradFill flip="none">
                  <a:gsLst>
                    <a:gs pos="0">
                      <a:schemeClr val="accent1">
                        <a:tint val="75000"/>
                        <a:shade val="75000"/>
                        <a:satMod val="170000"/>
                      </a:schemeClr>
                    </a:gs>
                    <a:gs pos="49000">
                      <a:schemeClr val="accent1">
                        <a:tint val="88000"/>
                        <a:shade val="65000"/>
                        <a:satMod val="172000"/>
                      </a:schemeClr>
                    </a:gs>
                    <a:gs pos="50000">
                      <a:schemeClr val="accent1">
                        <a:shade val="65000"/>
                        <a:satMod val="130000"/>
                      </a:schemeClr>
                    </a:gs>
                    <a:gs pos="92000">
                      <a:schemeClr val="accent1">
                        <a:shade val="50000"/>
                        <a:satMod val="120000"/>
                      </a:schemeClr>
                    </a:gs>
                    <a:gs pos="100000">
                      <a:schemeClr val="accent1">
                        <a:shade val="48000"/>
                        <a:satMod val="120000"/>
                      </a:schemeClr>
                    </a:gs>
                  </a:gsLst>
                  <a:lin ang="5400000"/>
                </a:gradFill>
                <a:effectLst>
                  <a:reflection blurRad="12700" stA="50000" endPos="50000" dist="5000" dir="5400000" sy="-100000" rotWithShape="0"/>
                </a:effectLst>
              </a:rPr>
              <a:t>V - F</a:t>
            </a:r>
            <a:endParaRPr lang="de-DE" sz="3600" u="sng" cap="none" dirty="0">
              <a:ln w="0"/>
              <a:gradFill flip="none">
                <a:gsLst>
                  <a:gs pos="0">
                    <a:schemeClr val="accent1">
                      <a:tint val="75000"/>
                      <a:shade val="75000"/>
                      <a:satMod val="170000"/>
                    </a:schemeClr>
                  </a:gs>
                  <a:gs pos="49000">
                    <a:schemeClr val="accent1">
                      <a:tint val="88000"/>
                      <a:shade val="65000"/>
                      <a:satMod val="172000"/>
                    </a:schemeClr>
                  </a:gs>
                  <a:gs pos="50000">
                    <a:schemeClr val="accent1">
                      <a:shade val="65000"/>
                      <a:satMod val="130000"/>
                    </a:schemeClr>
                  </a:gs>
                  <a:gs pos="92000">
                    <a:schemeClr val="accent1">
                      <a:shade val="50000"/>
                      <a:satMod val="120000"/>
                    </a:schemeClr>
                  </a:gs>
                  <a:gs pos="100000">
                    <a:schemeClr val="accent1">
                      <a:shade val="48000"/>
                      <a:satMod val="120000"/>
                    </a:schemeClr>
                  </a:gs>
                </a:gsLst>
                <a:lin ang="5400000"/>
              </a:gradFill>
              <a:effectLst>
                <a:reflection blurRad="12700" stA="50000" endPos="50000" dist="5000" dir="5400000" sy="-100000" rotWithShape="0"/>
              </a:effectLst>
            </a:endParaRPr>
          </a:p>
        </p:txBody>
      </p:sp>
      <p:sp>
        <p:nvSpPr>
          <p:cNvPr id="3" name="Inhaltsplatzhalter 2"/>
          <p:cNvSpPr>
            <a:spLocks noGrp="1"/>
          </p:cNvSpPr>
          <p:nvPr>
            <p:ph idx="1"/>
          </p:nvPr>
        </p:nvSpPr>
        <p:spPr>
          <a:xfrm>
            <a:off x="457200" y="1609416"/>
            <a:ext cx="7239000" cy="4846320"/>
          </a:xfrm>
        </p:spPr>
        <p:txBody>
          <a:bodyPr numCol="2">
            <a:normAutofit fontScale="92500" lnSpcReduction="10000"/>
          </a:bodyPr>
          <a:lstStyle/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/>
              <a:t>sa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ci v </a:t>
            </a:r>
            <a:r>
              <a:rPr lang="cs-CZ" dirty="0" smtClean="0"/>
              <a:t>zoo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kamará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Stanisla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pi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ní láhe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bílá ni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táborová hlí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biogra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ve </a:t>
            </a:r>
            <a:r>
              <a:rPr lang="cs-CZ" dirty="0" smtClean="0"/>
              <a:t>městě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zeleninová polé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kone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 </a:t>
            </a:r>
            <a:r>
              <a:rPr lang="cs-CZ" dirty="0" smtClean="0"/>
              <a:t>vody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mědi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chlapecké pla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dí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Slá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dokonalé kři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náš domo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drá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ky kočky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kamará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Ra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starý hřbito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endParaRPr lang="de-DE" b="1" dirty="0">
              <a:solidFill>
                <a:schemeClr val="accent5">
                  <a:lumMod val="75000"/>
                </a:schemeClr>
              </a:solidFill>
            </a:endParaRPr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rozestavěná sta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ba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ořechová bábo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borů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kový koláč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letící </a:t>
            </a:r>
            <a:r>
              <a:rPr lang="cs-CZ" dirty="0"/>
              <a:t>vlašto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/>
              <a:t>ka</a:t>
            </a:r>
            <a:endParaRPr lang="de-DE" dirty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korková zá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</a:t>
            </a:r>
            <a:endParaRPr lang="de-DE" dirty="0" smtClean="0"/>
          </a:p>
          <a:p>
            <a:pPr marL="274320" indent="-274320" eaLnBrk="1" fontAlgn="auto" hangingPunct="1">
              <a:spcAft>
                <a:spcPts val="0"/>
              </a:spcAft>
              <a:buFont typeface="Wingdings 2"/>
              <a:buChar char=""/>
              <a:defRPr/>
            </a:pPr>
            <a:r>
              <a:rPr lang="cs-CZ" dirty="0" smtClean="0"/>
              <a:t>le</a:t>
            </a:r>
            <a:r>
              <a:rPr lang="cs-CZ" b="1" dirty="0">
                <a:solidFill>
                  <a:schemeClr val="accent5">
                    <a:lumMod val="75000"/>
                  </a:schemeClr>
                </a:solidFill>
              </a:rPr>
              <a:t>_</a:t>
            </a:r>
            <a:r>
              <a:rPr lang="cs-CZ" dirty="0" smtClean="0"/>
              <a:t>ka </a:t>
            </a:r>
            <a:r>
              <a:rPr lang="cs-CZ" dirty="0"/>
              <a:t>srny</a:t>
            </a:r>
            <a:endParaRPr lang="de-DE" dirty="0" smtClean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8" fill="hold">
                      <p:stCondLst>
                        <p:cond delay="indefinite"/>
                      </p:stCondLst>
                      <p:childTnLst>
                        <p:par>
                          <p:cTn id="59" fill="hold">
                            <p:stCondLst>
                              <p:cond delay="0"/>
                            </p:stCondLst>
                            <p:childTnLst>
                              <p:par>
                                <p:cTn id="6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7" dur="500"/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500"/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7" dur="500"/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3">
                                            <p:txEl>
                                              <p:pRg st="14" end="1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500"/>
                                        <p:tgtEl>
                                          <p:spTgt spid="3">
                                            <p:txEl>
                                              <p:pRg st="15" end="1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2" dur="500"/>
                                        <p:tgtEl>
                                          <p:spTgt spid="3">
                                            <p:txEl>
                                              <p:pRg st="16" end="1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3" fill="hold">
                      <p:stCondLst>
                        <p:cond delay="indefinite"/>
                      </p:stCondLst>
                      <p:childTnLst>
                        <p:par>
                          <p:cTn id="94" fill="hold">
                            <p:stCondLst>
                              <p:cond delay="0"/>
                            </p:stCondLst>
                            <p:childTnLst>
                              <p:par>
                                <p:cTn id="9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7" dur="500"/>
                                        <p:tgtEl>
                                          <p:spTgt spid="3">
                                            <p:txEl>
                                              <p:pRg st="17" end="1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2" dur="500"/>
                                        <p:tgtEl>
                                          <p:spTgt spid="3">
                                            <p:txEl>
                                              <p:pRg st="18" end="1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3" fill="hold">
                      <p:stCondLst>
                        <p:cond delay="indefinite"/>
                      </p:stCondLst>
                      <p:childTnLst>
                        <p:par>
                          <p:cTn id="104" fill="hold">
                            <p:stCondLst>
                              <p:cond delay="0"/>
                            </p:stCondLst>
                            <p:childTnLst>
                              <p:par>
                                <p:cTn id="10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7" dur="500"/>
                                        <p:tgtEl>
                                          <p:spTgt spid="3">
                                            <p:txEl>
                                              <p:pRg st="19" end="1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3">
                                            <p:txEl>
                                              <p:pRg st="20" end="2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7" dur="500"/>
                                        <p:tgtEl>
                                          <p:spTgt spid="3">
                                            <p:txEl>
                                              <p:pRg st="21" end="2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el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000" dirty="0"/>
              <a:t>Použitá literatura</a:t>
            </a:r>
            <a:endParaRPr lang="de-DE" dirty="0"/>
          </a:p>
        </p:txBody>
      </p:sp>
      <p:sp>
        <p:nvSpPr>
          <p:cNvPr id="23553" name="Rectangle 3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</a:t>
            </a:r>
            <a:r>
              <a:rPr lang="cs-CZ" sz="2200" dirty="0" smtClean="0"/>
              <a:t>. J. Potůčková: Pracovní sešit z českého jazyka pro 2.ročník základní školy,  2.díl.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Ing. J. Potůčková: Český jazyk pro 2. ročník základní školy,2.díl. Studio 1+1  2000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Dr. H. Mikulenková a kol.: Český jazyk pro 2. ročník, 2.díl. Prodos 1997 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H. Burianová, L. Jízdná, M. Tarábková: Český jazyk pro 2. ročník základní školy. DIDAKTIS s.r.o. 2003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Pětiminutovky z češtiny pro 2.třídu.  Pierot, spol. </a:t>
            </a:r>
            <a:r>
              <a:rPr lang="cs-CZ" sz="2200" dirty="0" smtClean="0"/>
              <a:t>s.r</a:t>
            </a:r>
            <a:r>
              <a:rPr lang="de-DE" sz="2200" dirty="0" smtClean="0"/>
              <a:t>.</a:t>
            </a:r>
            <a:r>
              <a:rPr lang="cs-CZ" sz="2200" dirty="0" smtClean="0"/>
              <a:t>o</a:t>
            </a:r>
            <a:r>
              <a:rPr lang="cs-CZ" sz="2200" dirty="0" smtClean="0"/>
              <a:t>.</a:t>
            </a:r>
          </a:p>
          <a:p>
            <a:pPr algn="just" eaLnBrk="1" hangingPunct="1">
              <a:lnSpc>
                <a:spcPct val="80000"/>
              </a:lnSpc>
            </a:pPr>
            <a:r>
              <a:rPr lang="cs-CZ" sz="2200" dirty="0" smtClean="0"/>
              <a:t>PhDr.E. Hájková,CSc.,PaedDr. S. Pišlová, H. Vildová: Český jazyk pro 2. ročník základní školy pracovní sešit. </a:t>
            </a:r>
            <a:r>
              <a:rPr lang="cs-CZ" sz="2200" dirty="0" smtClean="0"/>
              <a:t>JINAN </a:t>
            </a:r>
            <a:r>
              <a:rPr lang="cs-CZ" sz="2200" dirty="0" smtClean="0"/>
              <a:t>1998</a:t>
            </a:r>
          </a:p>
          <a:p>
            <a:pPr algn="just" eaLnBrk="1" hangingPunct="1">
              <a:lnSpc>
                <a:spcPct val="80000"/>
              </a:lnSpc>
            </a:pPr>
            <a:r>
              <a:rPr lang="de-DE" sz="2200" dirty="0" err="1"/>
              <a:t>Obrázky</a:t>
            </a:r>
            <a:r>
              <a:rPr lang="de-DE" sz="2200" dirty="0"/>
              <a:t>: http://</a:t>
            </a:r>
            <a:r>
              <a:rPr lang="de-DE" sz="2200" dirty="0"/>
              <a:t>office.microsoft.com/cs-cz/images</a:t>
            </a:r>
            <a:endParaRPr lang="cs-CZ" sz="22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500"/>
                                        <p:tgtEl>
                                          <p:spTgt spid="2355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500"/>
                                        <p:tgtEl>
                                          <p:spTgt spid="2355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1500"/>
                            </p:stCondLst>
                            <p:childTnLst>
                              <p:par>
                                <p:cTn id="17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2355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2000"/>
                            </p:stCondLst>
                            <p:childTnLst>
                              <p:par>
                                <p:cTn id="21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2355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2500"/>
                            </p:stCondLst>
                            <p:childTnLst>
                              <p:par>
                                <p:cTn id="25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2355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3000"/>
                            </p:stCondLst>
                            <p:childTnLst>
                              <p:par>
                                <p:cTn id="29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500"/>
                                        <p:tgtEl>
                                          <p:spTgt spid="2355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3500"/>
                            </p:stCondLst>
                            <p:childTnLst>
                              <p:par>
                                <p:cTn id="33" presetID="10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2355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Lysithea">
  <a:themeElements>
    <a:clrScheme name="Lysithea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Lysithea">
      <a:majorFont>
        <a:latin typeface="Trebuchet MS"/>
        <a:ea typeface=""/>
        <a:cs typeface=""/>
        <a:font script="Jpan" typeface="HG丸ｺﾞｼｯｸM-PRO"/>
        <a:font script="Hang" typeface="HY그래픽M"/>
        <a:font script="Hans" typeface="黑体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/>
        <a:ea typeface=""/>
        <a:cs typeface=""/>
        <a:font script="Jpan" typeface="HG丸ｺﾞｼｯｸM-PRO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Lysithea">
      <a:fillStyleLst>
        <a:solidFill>
          <a:schemeClr val="phClr"/>
        </a:solidFill>
        <a:gradFill rotWithShape="1">
          <a:gsLst>
            <a:gs pos="0">
              <a:schemeClr val="phClr">
                <a:tint val="15000"/>
                <a:satMod val="250000"/>
              </a:schemeClr>
            </a:gs>
            <a:gs pos="49000">
              <a:schemeClr val="phClr">
                <a:tint val="50000"/>
                <a:satMod val="200000"/>
              </a:schemeClr>
            </a:gs>
            <a:gs pos="49100">
              <a:schemeClr val="phClr">
                <a:tint val="64000"/>
                <a:satMod val="160000"/>
              </a:schemeClr>
            </a:gs>
            <a:gs pos="92000">
              <a:schemeClr val="phClr">
                <a:tint val="50000"/>
                <a:satMod val="200000"/>
              </a:schemeClr>
            </a:gs>
            <a:gs pos="100000">
              <a:schemeClr val="phClr">
                <a:tint val="43000"/>
                <a:satMod val="1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4000"/>
              </a:schemeClr>
            </a:gs>
            <a:gs pos="49000">
              <a:schemeClr val="phClr">
                <a:tint val="96000"/>
                <a:shade val="84000"/>
                <a:satMod val="110000"/>
              </a:schemeClr>
            </a:gs>
            <a:gs pos="49100">
              <a:schemeClr val="phClr">
                <a:shade val="55000"/>
                <a:satMod val="150000"/>
              </a:schemeClr>
            </a:gs>
            <a:gs pos="92000">
              <a:schemeClr val="phClr">
                <a:tint val="98000"/>
                <a:shade val="90000"/>
                <a:satMod val="128000"/>
              </a:schemeClr>
            </a:gs>
            <a:gs pos="100000">
              <a:schemeClr val="phClr">
                <a:tint val="90000"/>
                <a:shade val="97000"/>
                <a:satMod val="128000"/>
              </a:schemeClr>
            </a:gs>
          </a:gsLst>
          <a:lin ang="5400000" scaled="1"/>
        </a:gradFill>
      </a:fillStyleLst>
      <a:lnStyleLst>
        <a:ln w="11430" cap="flat" cmpd="sng" algn="ctr">
          <a:solidFill>
            <a:schemeClr val="phClr"/>
          </a:solidFill>
          <a:prstDash val="solid"/>
        </a:ln>
        <a:ln w="40000" cap="flat" cmpd="sng" algn="ctr">
          <a:solidFill>
            <a:schemeClr val="phClr"/>
          </a:solidFill>
          <a:prstDash val="solid"/>
        </a:ln>
        <a:ln w="31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chemeClr val="phClr">
                <a:shade val="30000"/>
                <a:satMod val="150000"/>
                <a:alpha val="38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</a:effectStyle>
        <a:effectStyle>
          <a:effectLst>
            <a:outerShdw blurRad="39000" dist="25400" dir="5400000" rotWithShape="0">
              <a:schemeClr val="phClr">
                <a:shade val="33000"/>
                <a:alpha val="83000"/>
              </a:scheme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500000"/>
            </a:lightRig>
          </a:scene3d>
          <a:sp3d extrusionH="127000" prstMaterial="powder">
            <a:bevelT w="50800" h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78000"/>
                <a:satMod val="220000"/>
              </a:schemeClr>
            </a:gs>
            <a:gs pos="100000">
              <a:schemeClr val="phClr">
                <a:shade val="35000"/>
                <a:satMod val="155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80000"/>
              </a:schemeClr>
              <a:schemeClr val="phClr">
                <a:tint val="500"/>
                <a:satMod val="150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Lysithea">
    <a:dk1>
      <a:sysClr val="windowText" lastClr="000000"/>
    </a:dk1>
    <a:lt1>
      <a:sysClr val="window" lastClr="FFFFFF"/>
    </a:lt1>
    <a:dk2>
      <a:srgbClr val="B13F9A"/>
    </a:dk2>
    <a:lt2>
      <a:srgbClr val="F4E7ED"/>
    </a:lt2>
    <a:accent1>
      <a:srgbClr val="B83D68"/>
    </a:accent1>
    <a:accent2>
      <a:srgbClr val="AC66BB"/>
    </a:accent2>
    <a:accent3>
      <a:srgbClr val="DE6C36"/>
    </a:accent3>
    <a:accent4>
      <a:srgbClr val="F9B639"/>
    </a:accent4>
    <a:accent5>
      <a:srgbClr val="CF6DA4"/>
    </a:accent5>
    <a:accent6>
      <a:srgbClr val="FA8D3D"/>
    </a:accent6>
    <a:hlink>
      <a:srgbClr val="FFDE66"/>
    </a:hlink>
    <a:folHlink>
      <a:srgbClr val="D490C5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0</TotalTime>
  <Words>136</Words>
  <Application>Microsoft Office PowerPoint</Application>
  <PresentationFormat>Bildschirmpräsentation (4:3)</PresentationFormat>
  <Paragraphs>87</Paragraphs>
  <Slides>9</Slides>
  <Notes>1</Notes>
  <HiddenSlides>0</HiddenSlides>
  <MMClips>0</MMClips>
  <ScaleCrop>false</ScaleCrop>
  <HeadingPairs>
    <vt:vector size="4" baseType="variant">
      <vt:variant>
        <vt:lpstr>Design</vt:lpstr>
      </vt:variant>
      <vt:variant>
        <vt:i4>1</vt:i4>
      </vt:variant>
      <vt:variant>
        <vt:lpstr>Folientitel</vt:lpstr>
      </vt:variant>
      <vt:variant>
        <vt:i4>9</vt:i4>
      </vt:variant>
    </vt:vector>
  </HeadingPairs>
  <TitlesOfParts>
    <vt:vector size="10" baseType="lpstr">
      <vt:lpstr>Lysithea</vt:lpstr>
      <vt:lpstr>PowerPoint-Präsentation</vt:lpstr>
      <vt:lpstr>výslovnost a psaní párových souhlásek uprostřed a na konci slov  5</vt:lpstr>
      <vt:lpstr>Pravopis těchto slov zdůvodňujeme pomocí jiného tvaru slova nebo slovem příbuzným.</vt:lpstr>
      <vt:lpstr>V - F</vt:lpstr>
      <vt:lpstr>Zdůvodni psaní V - F</vt:lpstr>
      <vt:lpstr>Zdůvodni psaní V - F</vt:lpstr>
      <vt:lpstr>Zdůvodni psaní  B – P, D – T, Ď –Ť, V – F</vt:lpstr>
      <vt:lpstr>Zdůvodni psaní   B – P, D – T, Ď – Ť, V - F</vt:lpstr>
      <vt:lpstr>Použitá literatura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Párové_souhlásky_5</dc:title>
  <dc:creator>Alena Stanikova</dc:creator>
  <cp:lastModifiedBy>P</cp:lastModifiedBy>
  <cp:revision>63</cp:revision>
  <dcterms:created xsi:type="dcterms:W3CDTF">2011-11-08T11:46:51Z</dcterms:created>
  <dcterms:modified xsi:type="dcterms:W3CDTF">2013-05-14T18:11:47Z</dcterms:modified>
</cp:coreProperties>
</file>