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330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VY_12_INOVACE_14_Nemoc, úraz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Nemoc, úraz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VY_12_INOVACE_14_Nemoc, úraz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Nemoc, úraz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53193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popisují obrázky, debatují nad otázkami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získávají informace o důležitých telefonních číslech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Učitel ukáže</a:t>
            </a:r>
            <a:r>
              <a:rPr lang="cs-CZ" baseline="0" dirty="0" smtClean="0"/>
              <a:t> vše, co patří do lékárničky, žáci si mohou tyto věci důkladně prohlédnout, poté je učitel přikryje šátkem a žáci musí zapátrat ve své paměti, které věci jim učitel ukazoval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jpeg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10" Type="http://schemas.openxmlformats.org/officeDocument/2006/relationships/image" Target="../media/image9.wmf"/><Relationship Id="rId4" Type="http://schemas.openxmlformats.org/officeDocument/2006/relationships/image" Target="../media/image3.jpeg"/><Relationship Id="rId9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8722704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1. ročník ZŠ, pro výuku prvouky</a:t>
            </a:r>
          </a:p>
          <a:p>
            <a:r>
              <a:rPr lang="cs-CZ" dirty="0" smtClean="0"/>
              <a:t>Pomůcky: interaktivní pero, fixy na interaktivní tabuli, lékárnička a její vybavení</a:t>
            </a:r>
          </a:p>
          <a:p>
            <a:r>
              <a:rPr lang="cs-CZ" dirty="0" smtClean="0"/>
              <a:t>Tento materiál je prezentací nově probíraného učiva</a:t>
            </a:r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Metodické pokyny: žáci si zopakují vše, co musí znát o nemocech a úrazech, o důležitých telefonních číslech, o obsahu lékárničky. Dále se pokusí ošetřit nějaký úraz spolužáka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Nemoc, úraz</a:t>
            </a:r>
            <a:endParaRPr lang="cs-CZ" dirty="0"/>
          </a:p>
        </p:txBody>
      </p:sp>
      <p:pic>
        <p:nvPicPr>
          <p:cNvPr id="1026" name="Picture 2" descr="C:\Users\Steflova\AppData\Local\Microsoft\Windows\Temporary Internet Files\Content.IE5\8L5RCFQ0\MP900427618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4500562" y="2571744"/>
            <a:ext cx="1714511" cy="1714511"/>
          </a:xfrm>
          <a:prstGeom prst="rect">
            <a:avLst/>
          </a:prstGeom>
          <a:noFill/>
        </p:spPr>
      </p:pic>
      <p:pic>
        <p:nvPicPr>
          <p:cNvPr id="1027" name="Picture 3" descr="C:\Users\Steflova\AppData\Local\Microsoft\Windows\Temporary Internet Files\Content.IE5\WPV63YJS\MP90042232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7158" y="4357694"/>
            <a:ext cx="1429860" cy="2143743"/>
          </a:xfrm>
          <a:prstGeom prst="rect">
            <a:avLst/>
          </a:prstGeom>
          <a:noFill/>
        </p:spPr>
      </p:pic>
      <p:pic>
        <p:nvPicPr>
          <p:cNvPr id="1028" name="Picture 4" descr="C:\Users\Steflova\AppData\Local\Microsoft\Windows\Temporary Internet Files\Content.IE5\2P21ZRHY\MP90042437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29388" y="4429156"/>
            <a:ext cx="1857364" cy="1857364"/>
          </a:xfrm>
          <a:prstGeom prst="rect">
            <a:avLst/>
          </a:prstGeom>
          <a:noFill/>
        </p:spPr>
      </p:pic>
      <p:pic>
        <p:nvPicPr>
          <p:cNvPr id="1029" name="Picture 5" descr="C:\Users\Steflova\AppData\Local\Microsoft\Windows\Temporary Internet Files\Content.IE5\WAWZ4KQA\MP90042437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29124" y="4572008"/>
            <a:ext cx="2000240" cy="2000240"/>
          </a:xfrm>
          <a:prstGeom prst="rect">
            <a:avLst/>
          </a:prstGeom>
          <a:noFill/>
        </p:spPr>
      </p:pic>
      <p:pic>
        <p:nvPicPr>
          <p:cNvPr id="1030" name="Picture 6" descr="C:\Users\Steflova\AppData\Local\Microsoft\Windows\Temporary Internet Files\Content.IE5\WPV63YJS\MC90035905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357422" y="4714884"/>
            <a:ext cx="1655978" cy="1822399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428596" y="1500174"/>
            <a:ext cx="50006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Čím nejspíš tito lidé trpí?</a:t>
            </a:r>
          </a:p>
          <a:p>
            <a:r>
              <a:rPr lang="cs-CZ" sz="2800" dirty="0" smtClean="0"/>
              <a:t>Jedná se o nemoc nebo úraz?</a:t>
            </a:r>
            <a:endParaRPr lang="cs-CZ" sz="2800" dirty="0"/>
          </a:p>
        </p:txBody>
      </p:sp>
      <p:pic>
        <p:nvPicPr>
          <p:cNvPr id="1031" name="Picture 7" descr="C:\Users\Steflova\AppData\Local\Microsoft\Windows\Temporary Internet Files\Content.IE5\2P21ZRHY\MC90029578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72264" y="2428868"/>
            <a:ext cx="2110358" cy="1886844"/>
          </a:xfrm>
          <a:prstGeom prst="rect">
            <a:avLst/>
          </a:prstGeom>
          <a:noFill/>
        </p:spPr>
      </p:pic>
      <p:pic>
        <p:nvPicPr>
          <p:cNvPr id="1033" name="Picture 9" descr="C:\Users\Steflova\AppData\Local\Microsoft\Windows\Temporary Internet Files\Content.IE5\8L5RCFQ0\MC90029578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85720" y="2500306"/>
            <a:ext cx="1765759" cy="1630513"/>
          </a:xfrm>
          <a:prstGeom prst="rect">
            <a:avLst/>
          </a:prstGeom>
          <a:noFill/>
        </p:spPr>
      </p:pic>
      <p:pic>
        <p:nvPicPr>
          <p:cNvPr id="1035" name="Picture 11" descr="C:\Users\Steflova\AppData\Local\Microsoft\Windows\Temporary Internet Files\Content.IE5\2P21ZRHY\MC900232049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357422" y="2643182"/>
            <a:ext cx="1706578" cy="18680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1494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Na která důležitá telefonní čísla zavoláš </a:t>
            </a:r>
            <a:br>
              <a:rPr lang="cs-CZ" dirty="0" smtClean="0"/>
            </a:br>
            <a:r>
              <a:rPr lang="cs-CZ" dirty="0" smtClean="0"/>
              <a:t>v případu nouze, v krizových situacích?</a:t>
            </a:r>
          </a:p>
          <a:p>
            <a:r>
              <a:rPr lang="cs-CZ" dirty="0" smtClean="0"/>
              <a:t>Hasiči                              </a:t>
            </a:r>
            <a:r>
              <a:rPr lang="cs-CZ" b="1" dirty="0" smtClean="0"/>
              <a:t> 150</a:t>
            </a:r>
          </a:p>
          <a:p>
            <a:endParaRPr lang="cs-CZ" dirty="0" smtClean="0"/>
          </a:p>
          <a:p>
            <a:r>
              <a:rPr lang="cs-CZ" dirty="0" smtClean="0"/>
              <a:t>Záchranka                       </a:t>
            </a:r>
            <a:r>
              <a:rPr lang="cs-CZ" b="1" dirty="0" smtClean="0"/>
              <a:t>155</a:t>
            </a:r>
            <a:r>
              <a:rPr lang="cs-CZ" dirty="0" smtClean="0"/>
              <a:t>    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Policie                             </a:t>
            </a:r>
            <a:r>
              <a:rPr lang="cs-CZ" b="1" dirty="0" smtClean="0"/>
              <a:t>158</a:t>
            </a:r>
          </a:p>
          <a:p>
            <a:endParaRPr lang="cs-CZ" dirty="0" smtClean="0"/>
          </a:p>
          <a:p>
            <a:r>
              <a:rPr lang="cs-CZ" dirty="0" smtClean="0"/>
              <a:t>Můžeš zavolat i   </a:t>
            </a:r>
            <a:r>
              <a:rPr lang="cs-CZ" b="1" dirty="0" smtClean="0"/>
              <a:t>112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Nemoc, úraz</a:t>
            </a:r>
            <a:endParaRPr lang="cs-CZ" dirty="0"/>
          </a:p>
        </p:txBody>
      </p:sp>
      <p:pic>
        <p:nvPicPr>
          <p:cNvPr id="2050" name="Picture 2" descr="C:\Users\Steflova\AppData\Local\Microsoft\Windows\Temporary Internet Files\Content.IE5\2P21ZRHY\MM900303323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19422" y="2571744"/>
            <a:ext cx="1123950" cy="762000"/>
          </a:xfrm>
          <a:prstGeom prst="rect">
            <a:avLst/>
          </a:prstGeom>
          <a:noFill/>
        </p:spPr>
      </p:pic>
      <p:pic>
        <p:nvPicPr>
          <p:cNvPr id="2054" name="Picture 6" descr="C:\Users\Steflova\AppData\Local\Microsoft\Windows\Temporary Internet Files\Content.IE5\ZXURRUG0\MC90041601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57488" y="3643314"/>
            <a:ext cx="1517893" cy="857256"/>
          </a:xfrm>
          <a:prstGeom prst="rect">
            <a:avLst/>
          </a:prstGeom>
          <a:noFill/>
        </p:spPr>
      </p:pic>
      <p:pic>
        <p:nvPicPr>
          <p:cNvPr id="2057" name="Picture 9" descr="C:\Users\Steflova\AppData\Local\Microsoft\Windows\Temporary Internet Files\Content.IE5\ASGMXC31\MC90033925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57488" y="4643446"/>
            <a:ext cx="906170" cy="90891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2400" b="1" dirty="0" smtClean="0"/>
              <a:t>HRA: Namaluj nebo napiš, co všechno patří do lékárničky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Ošetření úrazu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 dvojicích se pokuste navzájem si ošetřit nějaký úraz, např. odřené koleno, naražená ruka, vymknutý kotník, naražený prst, pořezání, popálenina, omrzlina, úraz hlavy </a:t>
            </a:r>
            <a:br>
              <a:rPr lang="cs-CZ" dirty="0" smtClean="0"/>
            </a:br>
            <a:r>
              <a:rPr lang="cs-CZ" dirty="0" smtClean="0"/>
              <a:t>po </a:t>
            </a:r>
            <a:r>
              <a:rPr lang="cs-CZ" dirty="0" smtClean="0"/>
              <a:t>pádu.</a:t>
            </a:r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224</Words>
  <Application>Microsoft Office PowerPoint</Application>
  <PresentationFormat>Předvádění na obrazovce (4:3)</PresentationFormat>
  <Paragraphs>35</Paragraphs>
  <Slides>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Nemoc, úraz</vt:lpstr>
      <vt:lpstr>Nemoc, úraz</vt:lpstr>
      <vt:lpstr>HRA: Namaluj nebo napiš, co všechno patří do lékárničky</vt:lpstr>
      <vt:lpstr>Ošetření úrazu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17</cp:revision>
  <dcterms:created xsi:type="dcterms:W3CDTF">2011-08-21T15:31:45Z</dcterms:created>
  <dcterms:modified xsi:type="dcterms:W3CDTF">2012-03-14T09:32:04Z</dcterms:modified>
</cp:coreProperties>
</file>