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76E6E8-496A-4DD0-AF45-F141471FA4FE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892B2D-3B14-4555-A8C8-84492D1D2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3593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92B2D-3B14-4555-A8C8-84492D1D258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AB0D2FF-86B3-4FD2-AC47-FEB6B76184E2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6503510-3833-44E9-BB78-F59568ECB3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5661248"/>
            <a:ext cx="4419600" cy="7443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4932040" cy="2736304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školy: ZŠ štětí, Ostrovní 300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Autor: Lenka </a:t>
            </a:r>
            <a:r>
              <a:rPr lang="cs-CZ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Pizúrová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materiálu</a:t>
            </a:r>
            <a:r>
              <a:rPr lang="cs-CZ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b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VY_32_INOVACE_AJ.9.03_past_simple_and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future_of_the_verbs_can_and_have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Název: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verbs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oblast: Jazyk a jazyková komunikace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Vzdělávací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obor: Cizí jazyk – anglický jazyk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Téma: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Minulý a budoucí čas sloves moci/umět a muset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Ročník: 9.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 rok: 2011/2012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Datum: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24. 11.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2011</a:t>
            </a:r>
            <a:b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operačního programu: CZ.1.07/1.4.00/21.1693</a:t>
            </a:r>
            <a:endParaRPr lang="cs-CZ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476673"/>
            <a:ext cx="712879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THE VERBS CAN </a:t>
            </a:r>
            <a:r>
              <a:rPr lang="cs-CZ" sz="3600" b="1" dirty="0" err="1" smtClean="0">
                <a:solidFill>
                  <a:schemeClr val="bg1"/>
                </a:solidFill>
              </a:rPr>
              <a:t>and</a:t>
            </a:r>
            <a:r>
              <a:rPr lang="cs-CZ" sz="3600" b="1" dirty="0" smtClean="0">
                <a:solidFill>
                  <a:schemeClr val="bg1"/>
                </a:solidFill>
              </a:rPr>
              <a:t> HAVE TO</a:t>
            </a:r>
          </a:p>
          <a:p>
            <a:r>
              <a:rPr lang="cs-CZ" sz="1400" b="1" dirty="0" smtClean="0">
                <a:solidFill>
                  <a:schemeClr val="bg1"/>
                </a:solidFill>
              </a:rPr>
              <a:t>Anotace: Materiál je určen pro žáky 9. ročníku a slouží k výkladu a procvičení tvorby minulého a budoucího času</a:t>
            </a:r>
          </a:p>
          <a:p>
            <a:r>
              <a:rPr lang="cs-CZ" sz="1400" b="1" dirty="0" smtClean="0">
                <a:solidFill>
                  <a:schemeClr val="bg1"/>
                </a:solidFill>
              </a:rPr>
              <a:t>modálních sloves „</a:t>
            </a:r>
            <a:r>
              <a:rPr lang="cs-CZ" sz="1400" b="1" dirty="0" err="1" smtClean="0">
                <a:solidFill>
                  <a:schemeClr val="bg1"/>
                </a:solidFill>
              </a:rPr>
              <a:t>can</a:t>
            </a:r>
            <a:r>
              <a:rPr lang="cs-CZ" sz="1400" b="1" dirty="0" smtClean="0">
                <a:solidFill>
                  <a:schemeClr val="bg1"/>
                </a:solidFill>
              </a:rPr>
              <a:t>“ a „</a:t>
            </a:r>
            <a:r>
              <a:rPr lang="cs-CZ" sz="1400" b="1" dirty="0" err="1" smtClean="0">
                <a:solidFill>
                  <a:schemeClr val="bg1"/>
                </a:solidFill>
              </a:rPr>
              <a:t>must</a:t>
            </a:r>
            <a:r>
              <a:rPr lang="cs-CZ" sz="1400" b="1" dirty="0" smtClean="0">
                <a:solidFill>
                  <a:schemeClr val="bg1"/>
                </a:solidFill>
              </a:rPr>
              <a:t>“. </a:t>
            </a:r>
            <a:endParaRPr lang="cs-CZ" sz="1400" b="1" dirty="0">
              <a:solidFill>
                <a:schemeClr val="bg1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619672" cy="1556792"/>
          </a:xfrm>
          <a:prstGeom prst="rect">
            <a:avLst/>
          </a:prstGeom>
          <a:noFill/>
        </p:spPr>
      </p:pic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6165304"/>
            <a:ext cx="3312368" cy="692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6044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verbs CAN and MUST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CAN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= moci/umět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opis = </a:t>
            </a:r>
            <a:r>
              <a:rPr lang="cs-CZ" b="1" dirty="0" smtClean="0"/>
              <a:t>BE ABLE TO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způsobové(modální) sloveso = je vždy následováno slovesem v infinitivu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tvary pro všechny osoby jsou stejné</a:t>
            </a:r>
          </a:p>
          <a:p>
            <a:pPr>
              <a:lnSpc>
                <a:spcPct val="150000"/>
              </a:lnSpc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MUST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= muset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opis = </a:t>
            </a:r>
            <a:r>
              <a:rPr lang="cs-CZ" b="1" dirty="0" smtClean="0"/>
              <a:t>HAVE TO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způsobové (modální) sloveso = je vždy následováno slovesem v infinitivu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tvary pro všechny osoby jsou stejné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MUST X HAVE TO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06104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MUST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není tolik používané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znamená muset z nějakého vnějšího pokynu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Především Američané nic nemusí </a:t>
            </a:r>
            <a:r>
              <a:rPr lang="cs-CZ" sz="2400" dirty="0" smtClean="0">
                <a:sym typeface="Wingdings" pitchFamily="2" charset="2"/>
              </a:rPr>
              <a:t>, proto není MUST tolik používané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277071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HAVE TO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používanější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400" dirty="0" smtClean="0"/>
              <a:t>Vyjadřuje muset z „vnitřního popudu“ = já jsem si to nařídil, tak to musím udělat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b="1" u="sng" dirty="0" smtClean="0"/>
              <a:t>POZOR:</a:t>
            </a:r>
            <a:r>
              <a:rPr lang="cs-CZ" b="1" dirty="0" smtClean="0"/>
              <a:t> </a:t>
            </a:r>
            <a:r>
              <a:rPr lang="cs-CZ" sz="2400" b="1" dirty="0" smtClean="0"/>
              <a:t>3. os. </a:t>
            </a:r>
            <a:r>
              <a:rPr lang="cs-CZ" sz="2400" b="1" dirty="0" err="1" smtClean="0"/>
              <a:t>č.j</a:t>
            </a:r>
            <a:r>
              <a:rPr lang="cs-CZ" sz="2400" b="1" dirty="0" smtClean="0"/>
              <a:t>. – HAS TO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7" y="5657671"/>
            <a:ext cx="6480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* </a:t>
            </a:r>
            <a:endParaRPr lang="cs-CZ" sz="7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6165304"/>
            <a:ext cx="5201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Mezi CAN a BE ABLE TO není rozdíl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PAST 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CAN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Minulý čas od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dirty="0" smtClean="0"/>
              <a:t>= </a:t>
            </a:r>
            <a:r>
              <a:rPr lang="cs-CZ" b="1" dirty="0" smtClean="0"/>
              <a:t>COULD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Zápor v minulém čase =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   </a:t>
            </a:r>
            <a:r>
              <a:rPr lang="cs-CZ" b="1" dirty="0" smtClean="0"/>
              <a:t>COULDN´T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MUST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Minulý čas se tvoří z opisu HAVE TO =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   </a:t>
            </a:r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HAD 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FUTURE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25780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CAN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tvoří se z opisu</a:t>
            </a:r>
            <a:r>
              <a:rPr lang="cs-CZ" sz="2400" b="1" dirty="0" smtClean="0"/>
              <a:t> BE ABLE TO</a:t>
            </a:r>
          </a:p>
          <a:p>
            <a:pPr>
              <a:lnSpc>
                <a:spcPct val="150000"/>
              </a:lnSpc>
            </a:pPr>
            <a:endParaRPr lang="cs-CZ" sz="2400" b="1" dirty="0" smtClean="0"/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WILL BE ABLE TO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/>
              <a:t>Zápor:</a:t>
            </a:r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WON´T BE ABLE TO</a:t>
            </a:r>
            <a:endParaRPr lang="cs-CZ" sz="3000" b="1" dirty="0" smtClean="0"/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   </a:t>
            </a:r>
          </a:p>
          <a:p>
            <a:pPr algn="ctr">
              <a:lnSpc>
                <a:spcPct val="150000"/>
              </a:lnSpc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06916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/>
              <a:t>MUST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tvoří se z opisu </a:t>
            </a:r>
            <a:r>
              <a:rPr lang="cs-CZ" sz="2400" b="1" dirty="0" smtClean="0"/>
              <a:t>HAVE TO</a:t>
            </a:r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WILL HAVE TO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dirty="0" smtClean="0"/>
              <a:t>Zápor:</a:t>
            </a:r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/>
              <a:t>WON´T HAVE TO</a:t>
            </a:r>
            <a:endParaRPr lang="cs-CZ" sz="3000" b="1" dirty="0" smtClean="0"/>
          </a:p>
          <a:p>
            <a:pPr>
              <a:lnSpc>
                <a:spcPct val="150000"/>
              </a:lnSpc>
              <a:buNone/>
            </a:pPr>
            <a:endParaRPr lang="cs-CZ" b="1" dirty="0" smtClean="0"/>
          </a:p>
          <a:p>
            <a:pPr>
              <a:lnSpc>
                <a:spcPct val="150000"/>
              </a:lnSpc>
              <a:buNone/>
            </a:pP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NOW PRACTICE - PAST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Mohl jsem koukat na TV.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Musel jsem jít k lékaři.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Oni nemohli hrát tenis.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neuměl anglicky.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Ona musela psát DÚ.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jsme museli jít domů.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Ty jsi neuměl plavat.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628800"/>
            <a:ext cx="25104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 smtClean="0"/>
              <a:t>watch</a:t>
            </a:r>
            <a:r>
              <a:rPr lang="cs-CZ" sz="2400" dirty="0" smtClean="0"/>
              <a:t> TV.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276872"/>
            <a:ext cx="3793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had to go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doctor</a:t>
            </a:r>
            <a:r>
              <a:rPr lang="cs-CZ" sz="2400" dirty="0" smtClean="0"/>
              <a:t>´s.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924944"/>
            <a:ext cx="3693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couldn</a:t>
            </a:r>
            <a:r>
              <a:rPr lang="cs-CZ" sz="2400" dirty="0" smtClean="0"/>
              <a:t>´t play </a:t>
            </a:r>
            <a:r>
              <a:rPr lang="cs-CZ" sz="2400" dirty="0" err="1" smtClean="0"/>
              <a:t>tennis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645024"/>
            <a:ext cx="38491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couldn</a:t>
            </a:r>
            <a:r>
              <a:rPr lang="cs-CZ" sz="2400" dirty="0" smtClean="0"/>
              <a:t>´t 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11990" y="4293096"/>
            <a:ext cx="4532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had to </a:t>
            </a:r>
            <a:r>
              <a:rPr lang="cs-CZ" sz="2400" dirty="0" err="1" smtClean="0"/>
              <a:t>write</a:t>
            </a:r>
            <a:r>
              <a:rPr lang="cs-CZ" sz="2400" dirty="0" smtClean="0"/>
              <a:t> her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4869160"/>
            <a:ext cx="2950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had to go </a:t>
            </a:r>
            <a:r>
              <a:rPr lang="cs-CZ" sz="2400" dirty="0" err="1" smtClean="0"/>
              <a:t>home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5445224"/>
            <a:ext cx="2758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couldn</a:t>
            </a:r>
            <a:r>
              <a:rPr lang="cs-CZ" sz="2400" dirty="0" smtClean="0"/>
              <a:t>´t </a:t>
            </a:r>
            <a:r>
              <a:rPr lang="cs-CZ" sz="2400" dirty="0" err="1" smtClean="0"/>
              <a:t>swim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NOW PRACTICE - FUTURE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4860032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Oni budou muset vstávat brzy.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Oni budou moci zůstat doma.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My budeme muset jít k zubaři.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Ona nebude moci hrát na kytaru.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On nebude muset jít spát.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Já nebudu moci jet autem.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1628800"/>
            <a:ext cx="4172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to </a:t>
            </a:r>
            <a:r>
              <a:rPr lang="cs-CZ" sz="2400" dirty="0" err="1" smtClean="0"/>
              <a:t>get</a:t>
            </a:r>
            <a:r>
              <a:rPr lang="cs-CZ" sz="2400" dirty="0" smtClean="0"/>
              <a:t> </a:t>
            </a:r>
            <a:r>
              <a:rPr lang="cs-CZ" sz="2400" dirty="0" err="1" smtClean="0"/>
              <a:t>up</a:t>
            </a:r>
            <a:r>
              <a:rPr lang="cs-CZ" sz="2400" dirty="0" smtClean="0"/>
              <a:t> </a:t>
            </a:r>
            <a:r>
              <a:rPr lang="cs-CZ" sz="2400" dirty="0" err="1" smtClean="0"/>
              <a:t>early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90776" y="2348880"/>
            <a:ext cx="4753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</a:t>
            </a:r>
            <a:r>
              <a:rPr lang="cs-CZ" sz="2400" dirty="0" err="1" smtClean="0"/>
              <a:t>stay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924944"/>
            <a:ext cx="4866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have</a:t>
            </a:r>
            <a:r>
              <a:rPr lang="cs-CZ" sz="2400" dirty="0" smtClean="0"/>
              <a:t> to go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dentist</a:t>
            </a:r>
            <a:r>
              <a:rPr lang="cs-CZ" sz="2400" dirty="0" smtClean="0"/>
              <a:t>´s.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3645024"/>
            <a:ext cx="41729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dirty="0" err="1" smtClean="0"/>
              <a:t>won</a:t>
            </a:r>
            <a:r>
              <a:rPr lang="cs-CZ" sz="2400" dirty="0" smtClean="0"/>
              <a:t>´t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play </a:t>
            </a:r>
            <a:r>
              <a:rPr lang="cs-CZ" sz="2400" dirty="0" err="1" smtClean="0"/>
              <a:t>the</a:t>
            </a:r>
            <a:endParaRPr lang="cs-CZ" sz="2400" dirty="0" smtClean="0"/>
          </a:p>
          <a:p>
            <a:r>
              <a:rPr lang="cs-CZ" sz="2400" dirty="0" err="1" smtClean="0"/>
              <a:t>guitar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4725144"/>
            <a:ext cx="3966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dirty="0" err="1" smtClean="0"/>
              <a:t>won</a:t>
            </a:r>
            <a:r>
              <a:rPr lang="cs-CZ" sz="2400" dirty="0" smtClean="0"/>
              <a:t>´t </a:t>
            </a:r>
            <a:r>
              <a:rPr lang="cs-CZ" sz="2400" dirty="0" err="1" smtClean="0"/>
              <a:t>have</a:t>
            </a:r>
            <a:r>
              <a:rPr lang="cs-CZ" sz="2400" dirty="0" smtClean="0"/>
              <a:t> to go to </a:t>
            </a:r>
            <a:r>
              <a:rPr lang="cs-CZ" sz="2400" dirty="0" err="1" smtClean="0"/>
              <a:t>bed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5373216"/>
            <a:ext cx="3965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won</a:t>
            </a:r>
            <a:r>
              <a:rPr lang="cs-CZ" sz="2400" dirty="0" smtClean="0"/>
              <a:t>´t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go by car.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žáků s vyjádřením budoucího a minulého času způsobových sloves CAN a MUST.</a:t>
            </a:r>
          </a:p>
          <a:p>
            <a:r>
              <a:rPr lang="cs-CZ" dirty="0" smtClean="0"/>
              <a:t>Materiál je vhodný pouze k základnímu seznámení, nepředpokládá se znalost tvorby otázky a záporu (kromě </a:t>
            </a:r>
            <a:r>
              <a:rPr lang="cs-CZ" dirty="0" err="1" smtClean="0"/>
              <a:t>could</a:t>
            </a:r>
            <a:r>
              <a:rPr lang="cs-CZ" dirty="0" smtClean="0"/>
              <a:t>, </a:t>
            </a:r>
            <a:r>
              <a:rPr lang="cs-CZ" dirty="0" err="1" smtClean="0"/>
              <a:t>couldn</a:t>
            </a:r>
            <a:r>
              <a:rPr lang="cs-CZ" dirty="0" smtClean="0"/>
              <a:t>´t)</a:t>
            </a:r>
          </a:p>
          <a:p>
            <a:r>
              <a:rPr lang="cs-CZ" dirty="0" smtClean="0"/>
              <a:t>Mimo výklad materiál obsahuje i procvičení v </a:t>
            </a:r>
            <a:r>
              <a:rPr lang="cs-CZ" dirty="0" err="1" smtClean="0"/>
              <a:t>podebě</a:t>
            </a:r>
            <a:r>
              <a:rPr lang="cs-CZ" dirty="0" smtClean="0"/>
              <a:t> vět na překlad. Věty jsou uvedeny v </a:t>
            </a:r>
            <a:r>
              <a:rPr lang="cs-CZ" dirty="0" err="1" smtClean="0"/>
              <a:t>čj</a:t>
            </a:r>
            <a:r>
              <a:rPr lang="cs-CZ" dirty="0" smtClean="0"/>
              <a:t>, po kliknutí se vždy objeví aj překlad.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469</Words>
  <Application>Microsoft Office PowerPoint</Application>
  <PresentationFormat>Předvádění na obrazovce (4:3)</PresentationFormat>
  <Paragraphs>85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The verbs CAN and MUST</vt:lpstr>
      <vt:lpstr>MUST X HAVE TO</vt:lpstr>
      <vt:lpstr>PAST TIME</vt:lpstr>
      <vt:lpstr>FUTURE</vt:lpstr>
      <vt:lpstr>NOW PRACTICE - PAST</vt:lpstr>
      <vt:lpstr>NOW PRACTICE - FUTURE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PC-03TY</dc:creator>
  <cp:lastModifiedBy>PC-03TY</cp:lastModifiedBy>
  <cp:revision>19</cp:revision>
  <dcterms:created xsi:type="dcterms:W3CDTF">2011-11-21T09:12:09Z</dcterms:created>
  <dcterms:modified xsi:type="dcterms:W3CDTF">2012-03-07T09:15:27Z</dcterms:modified>
</cp:coreProperties>
</file>