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VY_12_INOVACE_21_Opakování </a:t>
          </a:r>
          <a:r>
            <a:rPr lang="cs-CZ" dirty="0" err="1" smtClean="0"/>
            <a:t>Čj</a:t>
          </a:r>
          <a:r>
            <a:rPr lang="cs-CZ" dirty="0" smtClean="0"/>
            <a:t>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</a:t>
          </a:r>
          <a:r>
            <a:rPr lang="cs-CZ" dirty="0" err="1" smtClean="0"/>
            <a:t>Čj</a:t>
          </a:r>
          <a:r>
            <a:rPr lang="cs-CZ" dirty="0" smtClean="0"/>
            <a:t>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VY_12_INOVACE_21_Opakování </a:t>
          </a:r>
          <a:r>
            <a:rPr lang="cs-CZ" sz="1800" kern="1200" dirty="0" err="1" smtClean="0"/>
            <a:t>Čj</a:t>
          </a:r>
          <a:r>
            <a:rPr lang="cs-CZ" sz="1800" kern="1200" dirty="0" smtClean="0"/>
            <a:t> 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</a:t>
          </a:r>
          <a:r>
            <a:rPr lang="cs-CZ" sz="1800" kern="1200" dirty="0" err="1" smtClean="0"/>
            <a:t>Čj</a:t>
          </a:r>
          <a:r>
            <a:rPr lang="cs-CZ" sz="1800" kern="1200" dirty="0" smtClean="0"/>
            <a:t> 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629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doplňují text, plní zadané úkoly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doplňují text, plní zadané úkoly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47682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</a:t>
            </a:r>
            <a:r>
              <a:rPr lang="cs-CZ" dirty="0" smtClean="0"/>
              <a:t>jazyka.</a:t>
            </a:r>
            <a:endParaRPr lang="cs-CZ" dirty="0" smtClean="0"/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Tento materiál lze využít v rámci opakování </a:t>
            </a:r>
            <a:br>
              <a:rPr lang="cs-CZ" dirty="0" smtClean="0"/>
            </a:br>
            <a:r>
              <a:rPr lang="cs-CZ" dirty="0" smtClean="0"/>
              <a:t>v tištěné </a:t>
            </a:r>
            <a:r>
              <a:rPr lang="cs-CZ" dirty="0" smtClean="0"/>
              <a:t>podobě.</a:t>
            </a:r>
            <a:endParaRPr lang="cs-CZ" dirty="0" smtClean="0"/>
          </a:p>
          <a:p>
            <a:r>
              <a:rPr lang="cs-CZ" dirty="0" smtClean="0"/>
              <a:t>Inovace: </a:t>
            </a:r>
            <a:r>
              <a:rPr lang="cs-CZ" dirty="0" smtClean="0"/>
              <a:t>Interaktivní </a:t>
            </a:r>
            <a:r>
              <a:rPr lang="cs-CZ" dirty="0" smtClean="0"/>
              <a:t>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</a:t>
            </a:r>
            <a:r>
              <a:rPr lang="cs-CZ" dirty="0"/>
              <a:t>P</a:t>
            </a:r>
            <a:r>
              <a:rPr lang="cs-CZ" dirty="0" smtClean="0"/>
              <a:t>rezentace </a:t>
            </a:r>
            <a:r>
              <a:rPr lang="cs-CZ" dirty="0" smtClean="0"/>
              <a:t>na interaktivní tabuli - žáci si zopakují vše, co musí znát o stavbě věty, slov a slabik, vlastních jménech, doplňují text, plní zadané </a:t>
            </a:r>
            <a:r>
              <a:rPr lang="cs-CZ" dirty="0" smtClean="0"/>
              <a:t>úkoly.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57148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Splň zadané úkoly</a:t>
            </a:r>
            <a:endParaRPr lang="cs-CZ" sz="3200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 fontScale="62500" lnSpcReduction="20000"/>
          </a:bodyPr>
          <a:lstStyle/>
          <a:p>
            <a:pPr marL="514350" lvl="0" indent="-514350">
              <a:buNone/>
            </a:pPr>
            <a:r>
              <a:rPr lang="cs-CZ" b="1" dirty="0" smtClean="0"/>
              <a:t>1. Rozděl slova na slabiky</a:t>
            </a:r>
          </a:p>
          <a:p>
            <a:pPr marL="514350" lvl="0" indent="-51435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Strom, pole, les, umyvadlo, Irena, blesk, kouká, plno, telefon, dvůr.</a:t>
            </a:r>
            <a:br>
              <a:rPr lang="cs-CZ" dirty="0" smtClean="0"/>
            </a:br>
            <a:endParaRPr lang="cs-CZ" dirty="0" smtClean="0"/>
          </a:p>
          <a:p>
            <a:pPr lvl="0">
              <a:buNone/>
            </a:pPr>
            <a:r>
              <a:rPr lang="cs-CZ" b="1" dirty="0" smtClean="0"/>
              <a:t>2. Urči druhy vět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Dnes je pátek.                                                       Půjdeš ven?</a:t>
            </a:r>
          </a:p>
          <a:p>
            <a:r>
              <a:rPr lang="cs-CZ" dirty="0" smtClean="0"/>
              <a:t>Dojdi  pro chleba.                                                 Nekřič !</a:t>
            </a:r>
          </a:p>
          <a:p>
            <a:r>
              <a:rPr lang="cs-CZ" dirty="0" smtClean="0"/>
              <a:t>Umyj nádobí.                                                         Kéž by napadl sníh!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r>
              <a:rPr lang="cs-CZ" b="1" dirty="0" smtClean="0"/>
              <a:t>3. Zakroužkuj samohlásky krátké </a:t>
            </a:r>
            <a:r>
              <a:rPr lang="cs-CZ" b="1" u="sng" dirty="0" smtClean="0"/>
              <a:t>oranžově</a:t>
            </a:r>
            <a:r>
              <a:rPr lang="cs-CZ" b="1" dirty="0" smtClean="0"/>
              <a:t> a samohlásky dlouhé </a:t>
            </a:r>
            <a:r>
              <a:rPr lang="cs-CZ" b="1" u="sng" dirty="0" smtClean="0"/>
              <a:t>modře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Dům, váha, údolí, ráno, autobus, rýma, kousek, trhačka, tvář, úterý</a:t>
            </a:r>
          </a:p>
          <a:p>
            <a:pPr>
              <a:buNone/>
            </a:pPr>
            <a:endParaRPr lang="cs-CZ" dirty="0" smtClean="0"/>
          </a:p>
          <a:p>
            <a:pPr lvl="0">
              <a:buNone/>
            </a:pPr>
            <a:r>
              <a:rPr lang="cs-CZ" b="1" dirty="0" smtClean="0"/>
              <a:t>4. Doplň  </a:t>
            </a:r>
            <a:r>
              <a:rPr lang="cs-CZ" dirty="0" smtClean="0"/>
              <a:t>a</a:t>
            </a:r>
            <a:r>
              <a:rPr lang="cs-CZ" b="1" dirty="0" smtClean="0"/>
              <a:t>  nebo  </a:t>
            </a:r>
            <a:r>
              <a:rPr lang="cs-CZ" dirty="0" smtClean="0"/>
              <a:t>á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Sl</a:t>
            </a:r>
            <a:r>
              <a:rPr lang="cs-CZ" dirty="0" smtClean="0"/>
              <a:t> _ </a:t>
            </a:r>
            <a:r>
              <a:rPr lang="cs-CZ" dirty="0" err="1" smtClean="0"/>
              <a:t>ma</a:t>
            </a:r>
            <a:r>
              <a:rPr lang="cs-CZ" dirty="0" smtClean="0"/>
              <a:t>, š _ la, l _ no, tup_, s_</a:t>
            </a:r>
            <a:r>
              <a:rPr lang="cs-CZ" dirty="0" err="1" smtClean="0"/>
              <a:t>ma</a:t>
            </a:r>
            <a:r>
              <a:rPr lang="cs-CZ" dirty="0" smtClean="0"/>
              <a:t>, m_v_, k_</a:t>
            </a:r>
            <a:r>
              <a:rPr lang="cs-CZ" dirty="0" err="1" smtClean="0"/>
              <a:t>zí</a:t>
            </a:r>
            <a:r>
              <a:rPr lang="cs-CZ" dirty="0" smtClean="0"/>
              <a:t>, r_no, j_m_, j_</a:t>
            </a:r>
            <a:r>
              <a:rPr lang="cs-CZ" dirty="0" err="1" smtClean="0"/>
              <a:t>ro</a:t>
            </a:r>
            <a:r>
              <a:rPr lang="cs-CZ" dirty="0" smtClean="0"/>
              <a:t>, _</a:t>
            </a:r>
            <a:r>
              <a:rPr lang="cs-CZ" dirty="0" err="1" smtClean="0"/>
              <a:t>lej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" name="Picture 2" descr="C:\Users\Steflova\AppData\Local\Microsoft\Windows\Temporary Internet Files\Content.IE5\ZXURRUG0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01461" y="747165"/>
            <a:ext cx="913943" cy="75300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57148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Splň zadané úkoly</a:t>
            </a:r>
            <a:endParaRPr lang="cs-CZ" sz="3200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340369"/>
          </a:xfrm>
        </p:spPr>
        <p:txBody>
          <a:bodyPr>
            <a:noAutofit/>
          </a:bodyPr>
          <a:lstStyle/>
          <a:p>
            <a:pPr lvl="0">
              <a:buNone/>
            </a:pPr>
            <a:r>
              <a:rPr lang="cs-CZ" sz="1800" b="1" dirty="0" smtClean="0"/>
              <a:t>5. Napiš 6 jmen dětí</a:t>
            </a:r>
            <a:endParaRPr lang="cs-CZ" sz="18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1800" b="1" dirty="0" smtClean="0"/>
              <a:t>…..……………………………………………………………………………………………………………….</a:t>
            </a:r>
            <a:endParaRPr lang="cs-CZ" sz="1800" dirty="0" smtClean="0"/>
          </a:p>
          <a:p>
            <a:pPr>
              <a:buNone/>
            </a:pPr>
            <a:r>
              <a:rPr lang="cs-CZ" sz="1800" b="1" dirty="0" smtClean="0"/>
              <a:t> </a:t>
            </a:r>
            <a:endParaRPr lang="cs-CZ" sz="1800" dirty="0" smtClean="0"/>
          </a:p>
          <a:p>
            <a:pPr>
              <a:buNone/>
            </a:pPr>
            <a:r>
              <a:rPr lang="cs-CZ" sz="1800" b="1" dirty="0" smtClean="0"/>
              <a:t>……………………………………………………………………………………………………………………</a:t>
            </a:r>
            <a:endParaRPr lang="cs-CZ" sz="1800" dirty="0" smtClean="0"/>
          </a:p>
          <a:p>
            <a:pPr lvl="0">
              <a:buNone/>
            </a:pPr>
            <a:endParaRPr lang="cs-CZ" sz="1000" b="1" dirty="0" smtClean="0"/>
          </a:p>
          <a:p>
            <a:pPr lvl="0">
              <a:buNone/>
            </a:pPr>
            <a:r>
              <a:rPr lang="cs-CZ" sz="1800" b="1" dirty="0" smtClean="0"/>
              <a:t>6. Vymysli: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a) dvě jednoslabičná slova:……………………………………………………………………..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pPr>
              <a:buNone/>
            </a:pPr>
            <a:r>
              <a:rPr lang="cs-CZ" sz="1800" dirty="0" smtClean="0"/>
              <a:t>b) dvě dvouslabičná slova:………………………………………………………………………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pPr>
              <a:buNone/>
            </a:pPr>
            <a:r>
              <a:rPr lang="cs-CZ" sz="1800" dirty="0" smtClean="0"/>
              <a:t>c) dvě trojslabičná slova:…………………………………………………………………………</a:t>
            </a:r>
          </a:p>
          <a:p>
            <a:pPr>
              <a:buNone/>
            </a:pPr>
            <a:endParaRPr lang="cs-CZ" sz="1000" dirty="0" smtClean="0"/>
          </a:p>
          <a:p>
            <a:pPr lvl="0">
              <a:buNone/>
            </a:pPr>
            <a:r>
              <a:rPr lang="cs-CZ" sz="1800" b="1" dirty="0" smtClean="0"/>
              <a:t>7. Urči počet slov ve větách a seřaď věty ve správném pořadí</a:t>
            </a:r>
            <a:endParaRPr lang="cs-CZ" sz="18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1800" b="1" dirty="0" smtClean="0"/>
              <a:t>Mytí vlasů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Na mokré vlasy dáme šampon a hlavu důkladně vydrbeme.</a:t>
            </a:r>
          </a:p>
          <a:p>
            <a:pPr>
              <a:buNone/>
            </a:pPr>
            <a:r>
              <a:rPr lang="cs-CZ" sz="1800" dirty="0" smtClean="0"/>
              <a:t>Nakonec vlasy rozčešeme a vyfénujeme.</a:t>
            </a:r>
          </a:p>
          <a:p>
            <a:pPr>
              <a:buNone/>
            </a:pPr>
            <a:r>
              <a:rPr lang="cs-CZ" sz="1800" dirty="0" smtClean="0"/>
              <a:t>Nejdříve si vlasy namočíme.</a:t>
            </a:r>
          </a:p>
          <a:p>
            <a:pPr>
              <a:buNone/>
            </a:pPr>
            <a:r>
              <a:rPr lang="cs-CZ" sz="1800" dirty="0" smtClean="0"/>
              <a:t>Umyté vlasy opláchneme vodou.</a:t>
            </a: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117</Words>
  <Application>Microsoft Office PowerPoint</Application>
  <PresentationFormat>Předvádění na obrazovce (4:3)</PresentationFormat>
  <Paragraphs>55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Splň zadané úkoly</vt:lpstr>
      <vt:lpstr>Splň zadané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20</cp:revision>
  <dcterms:created xsi:type="dcterms:W3CDTF">2011-08-21T15:31:45Z</dcterms:created>
  <dcterms:modified xsi:type="dcterms:W3CDTF">2012-03-14T09:35:14Z</dcterms:modified>
</cp:coreProperties>
</file>