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9" r:id="rId4"/>
    <p:sldId id="263" r:id="rId5"/>
    <p:sldId id="262" r:id="rId6"/>
    <p:sldId id="264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D3E4B-4357-4673-9D92-ADD13D3F9055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Z6mY5ulGH1k" TargetMode="External"/><Relationship Id="rId3" Type="http://schemas.openxmlformats.org/officeDocument/2006/relationships/hyperlink" Target="http://upload.wikimedia.org/wikipedia/commons/e/e2/Jupiter-Earth-Spot_comparison.jpg" TargetMode="External"/><Relationship Id="rId7" Type="http://schemas.openxmlformats.org/officeDocument/2006/relationships/hyperlink" Target="http://www.youtube.com/watch?v=yyMXE1qyATE" TargetMode="External"/><Relationship Id="rId2" Type="http://schemas.openxmlformats.org/officeDocument/2006/relationships/hyperlink" Target="http://upload.wikimedia.org/wikipedia/commons/e/e2/Jupi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hysics.uc.edu/~hanson/ASTRO/LECTURENOTES/F04/GASGIANTS/Page24_files/jupGalmoon.gif" TargetMode="External"/><Relationship Id="rId5" Type="http://schemas.openxmlformats.org/officeDocument/2006/relationships/hyperlink" Target="http://upload.wikimedia.org/wikipedia/commons/a/ac/PIA04866_modest.jpg" TargetMode="External"/><Relationship Id="rId4" Type="http://schemas.openxmlformats.org/officeDocument/2006/relationships/hyperlink" Target="http://upload.wikimedia.org/wikipedia/commons/e/ec/Great_Red_Spot_From_Voyager_1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7/77/Saturn.Aurora.HST.UV-Vis.jpg" TargetMode="External"/><Relationship Id="rId2" Type="http://schemas.openxmlformats.org/officeDocument/2006/relationships/hyperlink" Target="http://d1jqu7g1y74ds1.cloudfront.net/wp-content/uploads/2010/06/True-Satur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QT_n_Hba5RI" TargetMode="External"/><Relationship Id="rId5" Type="http://schemas.openxmlformats.org/officeDocument/2006/relationships/hyperlink" Target="http://www.youtube.com/watch?v=qnApR8fdKRo" TargetMode="External"/><Relationship Id="rId4" Type="http://schemas.openxmlformats.org/officeDocument/2006/relationships/hyperlink" Target="http://upload.wikimedia.org/wikipedia/commons/3/39/Saturn,_Earth_size_comparison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a/Uranus,_Earth_size_comparison.jpg" TargetMode="External"/><Relationship Id="rId2" Type="http://schemas.openxmlformats.org/officeDocument/2006/relationships/hyperlink" Target="http://upload.wikimedia.org/wikipedia/commons/3/3d/Uranus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scvVpjRT-4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d/d5/Neptune,_Earth_size_comparison.jpg" TargetMode="External"/><Relationship Id="rId2" Type="http://schemas.openxmlformats.org/officeDocument/2006/relationships/hyperlink" Target="http://upload.wikimedia.org/wikipedia/commons/7/77/Neptune_Full_Disk_View_-_GPN-2000-00044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d/d2/Voyager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21820558"/>
              </p:ext>
            </p:extLst>
          </p:nvPr>
        </p:nvGraphicFramePr>
        <p:xfrm>
          <a:off x="428596" y="571481"/>
          <a:ext cx="8358217" cy="340403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VY_32_INOVACE_V.NP15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23. 9. 2012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Sluneční soustava a vesmír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27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815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Vnější planety: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vnější planety – vybrané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vlastnosti.</a:t>
                      </a:r>
                      <a:endParaRPr lang="cs-CZ" sz="1200" b="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89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pojmy souvisejícími 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s vnějšími planetami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sluneční soustavy.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 a obrázky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36425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214818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78775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Vnější planety</a:t>
            </a:r>
            <a:endParaRPr lang="cs-CZ" sz="54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354331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Jupiter, Saturn, Uran, Neptun</a:t>
            </a:r>
          </a:p>
          <a:p>
            <a:r>
              <a:rPr lang="cs-CZ" sz="3600" b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plynná tělesa</a:t>
            </a:r>
            <a:endParaRPr lang="cs-CZ" sz="3600" b="1" dirty="0" smtClean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přibližně si odpovídající velikost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větší množství měsíců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všechny s prstenci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Jupiter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5643578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největší 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planeta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systému – „nepovedená hvězda“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65 přirozených satelitů (G. Galilei: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Galileovy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měsíce);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Ganymed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– největší satelit ve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sluneční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soustavě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střední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vzdálenost od Slunce: 5,2027 AU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mohutná gravitace: „ochránce života“; 23 m/s</a:t>
            </a:r>
            <a:r>
              <a:rPr lang="cs-CZ" sz="3600" b="1" baseline="30000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(srovnejte se Zemí)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atmosféra: přibližně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90 %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vodíku a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10 %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helia (hmotnostní)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prstence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Jupiter – obrázky a videa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564357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2"/>
              </a:rPr>
              <a:t>obr. 1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ze sondy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Voyager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2 (1976)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3"/>
              </a:rPr>
              <a:t>obr. 2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srovnání velikosti se Zemí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4"/>
              </a:rPr>
              <a:t>obr. 3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Velká rudá skvrna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5"/>
              </a:rPr>
              <a:t>obr. 4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ze sondy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Cassini</a:t>
            </a:r>
            <a:endParaRPr lang="cs-CZ" sz="3600" b="1" dirty="0" smtClean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6"/>
              </a:rPr>
              <a:t>obr. 5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Galileovy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měsíce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7"/>
              </a:rPr>
              <a:t>video 1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Shoemaker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Levy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– PC animace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8"/>
              </a:rPr>
              <a:t>video 2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charakteristiky, 7 min</a:t>
            </a:r>
          </a:p>
          <a:p>
            <a:endParaRPr lang="cs-CZ" sz="3600" b="1" dirty="0" smtClean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Saturn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357850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2. největší planeta systému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nejmenší hustota: 0,6873 g/cm</a:t>
            </a:r>
            <a:r>
              <a:rPr lang="cs-CZ" sz="3600" b="1" baseline="30000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3</a:t>
            </a:r>
            <a:endParaRPr lang="cs-CZ" sz="3600" b="1" baseline="30000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výrazně viditelné prstence, původ není uspokojivě vysvětlen (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protoplanetární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disk?, rozpad satelitu vlivem slapových sil?)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střední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vzd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. od Slunce: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9,546 AU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složení: podobné Jupiteru (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75 %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vodík,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25 %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helium)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62 přirozených satelitů: Titan – 2. největší měsíc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sluneční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soustavy; obsah uhlovodíků</a:t>
            </a: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Saturn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35785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2"/>
              </a:rPr>
              <a:t>obr. 1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– fotografie s velkým rozlišením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3"/>
              </a:rPr>
              <a:t>obr. 2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– polární záře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4"/>
              </a:rPr>
              <a:t>obr. 3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– porovnání velikosti se Zemí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5"/>
              </a:rPr>
              <a:t>video 1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prstence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6"/>
              </a:rPr>
              <a:t>video 2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Titan</a:t>
            </a: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Uran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472518" cy="5357850"/>
          </a:xfrm>
        </p:spPr>
        <p:txBody>
          <a:bodyPr>
            <a:normAutofit fontScale="92500" lnSpcReduction="20000"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3. největší planeta systému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hustota: 1,27 g/cm</a:t>
            </a:r>
            <a:r>
              <a:rPr lang="cs-CZ" sz="3600" b="1" baseline="30000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3</a:t>
            </a:r>
            <a:endParaRPr lang="cs-CZ" sz="3600" b="1" baseline="30000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složení atmosféry blízké Jupiteru a Saturnu (pravděpodobně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83 %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vodíku,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15 %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helia,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2 %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methanu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)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střední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vzd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. od Slunce: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19,22 AU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povrchová teplota (průměr): 68 K (vyjádřete ve °C!)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prstence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velký sklon rotační osy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27 přirozených satelitů</a:t>
            </a: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Uran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35785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2"/>
              </a:rPr>
              <a:t>obr. 1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z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Voyageru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2, 1986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3"/>
              </a:rPr>
              <a:t>obr. 2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porovnání velikosti se Zemí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4"/>
              </a:rPr>
              <a:t>video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, 7,5 min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endParaRPr lang="cs-CZ" sz="3600" b="1" dirty="0" smtClean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Neptun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401080" cy="4786346"/>
          </a:xfrm>
        </p:spPr>
        <p:txBody>
          <a:bodyPr>
            <a:normAutofit fontScale="92500" lnSpcReduction="20000"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velikostí a hmotností blízký Uranu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hustota: 1,638 g/cm</a:t>
            </a:r>
            <a:r>
              <a:rPr lang="cs-CZ" sz="3600" b="1" baseline="30000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3</a:t>
            </a:r>
            <a:endParaRPr lang="cs-CZ" sz="3600" b="1" baseline="30000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složení atmosféry blízké Uranu (pravděpodobně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80 %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vodíku,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19 %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helia,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1 %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methanu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)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střední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vzd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. od Slunce: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30 AU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povrchová teplota (průměr): 53 K (vyjádřete ve °C!)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prstence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13 přirozených satelitů</a:t>
            </a: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Neptun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35785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2"/>
              </a:rPr>
              <a:t>obr. 1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z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Voyageru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2, 1990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3"/>
              </a:rPr>
              <a:t>obr. 2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porovnání velikosti se Zemí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4"/>
              </a:rPr>
              <a:t>obr. 3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</a:t>
            </a:r>
            <a:r>
              <a:rPr lang="cs-CZ" sz="3600" b="1" dirty="0" err="1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Voyager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2</a:t>
            </a: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endParaRPr lang="cs-CZ" sz="3600" b="1" dirty="0" smtClean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Za pozornost děkuji.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503</TotalTime>
  <Words>515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Vnější planety</vt:lpstr>
      <vt:lpstr>Jupiter</vt:lpstr>
      <vt:lpstr>Jupiter – obrázky a videa</vt:lpstr>
      <vt:lpstr>Saturn</vt:lpstr>
      <vt:lpstr>Saturn</vt:lpstr>
      <vt:lpstr>Uran</vt:lpstr>
      <vt:lpstr>Uran</vt:lpstr>
      <vt:lpstr>Neptun</vt:lpstr>
      <vt:lpstr>Neptun</vt:lpstr>
      <vt:lpstr>Za pozornost děkuji.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Vnější planety</dc:title>
  <dc:creator>User1</dc:creator>
  <cp:lastModifiedBy>Jirka</cp:lastModifiedBy>
  <cp:revision>56</cp:revision>
  <dcterms:created xsi:type="dcterms:W3CDTF">2011-09-28T14:19:13Z</dcterms:created>
  <dcterms:modified xsi:type="dcterms:W3CDTF">2013-05-16T17:32:59Z</dcterms:modified>
</cp:coreProperties>
</file>