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7" r:id="rId3"/>
    <p:sldId id="259" r:id="rId4"/>
    <p:sldId id="262" r:id="rId5"/>
    <p:sldId id="266" r:id="rId6"/>
    <p:sldId id="268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D3E4B-4357-4673-9D92-ADD13D3F9055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3C1363-8C9D-458A-9CEE-2845E30318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nterprisemission.com/laney-6_7926_phobos_nadir-enhanced-H&amp;L-composite.jpg" TargetMode="External"/><Relationship Id="rId3" Type="http://schemas.openxmlformats.org/officeDocument/2006/relationships/hyperlink" Target="http://www.youtube.com/watch?v=_7U5VbasKr4" TargetMode="External"/><Relationship Id="rId7" Type="http://schemas.openxmlformats.org/officeDocument/2006/relationships/hyperlink" Target="http://www.youtube.com/watch?v=Ze1T2flMvYg" TargetMode="External"/><Relationship Id="rId2" Type="http://schemas.openxmlformats.org/officeDocument/2006/relationships/hyperlink" Target="http://www.youtube.com/watch?v=H-doT9gNsI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ySFpJ-clnzU" TargetMode="External"/><Relationship Id="rId11" Type="http://schemas.openxmlformats.org/officeDocument/2006/relationships/hyperlink" Target="http://advancedlifeskills.com/blog/wp-content/uploads/2009/02/2.jpg" TargetMode="External"/><Relationship Id="rId5" Type="http://schemas.openxmlformats.org/officeDocument/2006/relationships/hyperlink" Target="http://www.youtube.com/watch?v=XTXI2nsSdPg" TargetMode="External"/><Relationship Id="rId10" Type="http://schemas.openxmlformats.org/officeDocument/2006/relationships/hyperlink" Target="http://3.bp.blogspot.com/-NZFkGmevLC4/TeziER5TJRI/AAAAAAAAAE4/cO3h5PAUIoI/s1600/ADYK35.jpg" TargetMode="External"/><Relationship Id="rId4" Type="http://schemas.openxmlformats.org/officeDocument/2006/relationships/hyperlink" Target="http://www.youtube.com/watch?v=HqFVxWfVtoo" TargetMode="External"/><Relationship Id="rId9" Type="http://schemas.openxmlformats.org/officeDocument/2006/relationships/hyperlink" Target="http://planety.mysteria.cz/mars/mesice6b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947883916"/>
              </p:ext>
            </p:extLst>
          </p:nvPr>
        </p:nvGraphicFramePr>
        <p:xfrm>
          <a:off x="428596" y="571481"/>
          <a:ext cx="8358217" cy="3488588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006416"/>
                <a:gridCol w="4351801"/>
              </a:tblGrid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lang="cs-CZ" sz="1200" b="0" dirty="0">
                        <a:solidFill>
                          <a:schemeClr val="bg1"/>
                        </a:solidFill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VY_32_INOVACE_V.NP14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23. 9. 2012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Člověk a příroda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Sluneční soustava a vesmír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2326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9. </a:t>
                      </a: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18544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Vnitřní planety: </a:t>
                      </a:r>
                      <a:r>
                        <a:rPr lang="cs-CZ" sz="12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vnitřní planety – vybrané vlastnosti (kromě Země).</a:t>
                      </a:r>
                      <a:endParaRPr lang="cs-CZ" sz="1200" b="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8065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nejvýznamnějšími pojmy souvisejícími s </a:t>
                      </a:r>
                      <a:r>
                        <a:rPr lang="cs-CZ" sz="1200" baseline="0" smtClean="0">
                          <a:latin typeface="Times New Roman" pitchFamily="18" charset="0"/>
                          <a:cs typeface="Times New Roman" pitchFamily="18" charset="0"/>
                        </a:rPr>
                        <a:t>vnitřními planetami sluneční soustavy. </a:t>
                      </a:r>
                      <a:r>
                        <a:rPr lang="cs-CZ" sz="120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K plnému využití učebního materiálu je třeba připojení k internetu, neboť prezentace obsahuje odkazy na video ukázky a obrázky</a:t>
                      </a:r>
                      <a:r>
                        <a:rPr lang="cs-CZ" sz="1200" baseline="0" dirty="0" smtClean="0">
                          <a:latin typeface="Times New Roman" pitchFamily="18" charset="0"/>
                          <a:ea typeface="Times New Roman"/>
                          <a:cs typeface="Times New Roman" pitchFamily="18" charset="0"/>
                        </a:rPr>
                        <a:t>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  <a:tr h="343583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Eduard Šram.</a:t>
                      </a:r>
                      <a:endParaRPr lang="cs-CZ" sz="1200" dirty="0"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7356" y="4429132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902135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Vnitřní</a:t>
            </a:r>
            <a:r>
              <a:rPr lang="cs-CZ" dirty="0" smtClean="0"/>
              <a:t> </a:t>
            </a:r>
            <a:r>
              <a:rPr lang="cs-CZ" sz="54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rPr>
              <a:t>planety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3543312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Merkur, Venuše, Země, </a:t>
            </a:r>
            <a:r>
              <a:rPr lang="cs-CZ" sz="4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Mars</a:t>
            </a:r>
          </a:p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pevný povrch</a:t>
            </a:r>
          </a:p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přibližně si odpovídající velikost</a:t>
            </a:r>
          </a:p>
          <a:p>
            <a:r>
              <a:rPr lang="cs-CZ" sz="4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Merkur a Venuše bez měsíců</a:t>
            </a:r>
            <a:endParaRPr lang="cs-CZ" sz="44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Merkur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nejmenší planeta systému (menší než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Ganymed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a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Titan)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teplota povrchu na slunečním svitu až 430°C, ve stínu až -180°C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vzdálenost od Slunce 0,3871 AU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bez přirozeného satelitu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Venuše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stavbou podobná Zemi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„Jitřenka“ nebo „Večernice“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teplota povrchu: až 500°C (intenzivní skleníkový efekt –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96,5 % 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CO</a:t>
            </a:r>
            <a:r>
              <a:rPr lang="cs-CZ" sz="3600" b="1" baseline="-25000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                              v 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atmosféře)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vzd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. od Slunce: 0,7233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AU</a:t>
            </a:r>
          </a:p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bez přirozeného satelitu</a:t>
            </a: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„Rudá planeta“ (zvýšený obsah sloučenin železa)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průměrná teplota povrchu: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≈ - 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60°C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střední vzdálenost od Slunce: 1,5237 AU</a:t>
            </a:r>
          </a:p>
          <a:p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 měsíce: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Phobos</a:t>
            </a:r>
            <a:r>
              <a:rPr lang="cs-CZ" sz="36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, </a:t>
            </a:r>
            <a:r>
              <a:rPr lang="cs-CZ" sz="3600" b="1" dirty="0" err="1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Deimos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Mars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fontScale="92500" lnSpcReduction="20000"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Merkur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vlastnosti,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2"/>
              </a:rPr>
              <a:t>video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6 min</a:t>
            </a:r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r>
              <a:rPr lang="cs-CZ" sz="3600" b="1" u="sng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Venuše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přechod přes sluneční kotouč,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3"/>
              </a:rPr>
              <a:t>video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3 min; povrch,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hlinkClick r:id="rId4"/>
              </a:rPr>
              <a:t>video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2 min</a:t>
            </a:r>
          </a:p>
          <a:p>
            <a:r>
              <a:rPr lang="cs-CZ" sz="3600" b="1" u="sng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Mars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</a:rPr>
              <a:t>: </a:t>
            </a:r>
            <a:r>
              <a:rPr lang="en-US" sz="3600" b="1" dirty="0" smtClean="0">
                <a:solidFill>
                  <a:srgbClr val="FFFF00"/>
                </a:solidFill>
              </a:rPr>
              <a:t>Curiosity - A Day On Mars In Pictures </a:t>
            </a:r>
            <a:r>
              <a:rPr lang="cs-CZ" sz="3600" b="1" dirty="0" smtClean="0">
                <a:solidFill>
                  <a:srgbClr val="FFFF00"/>
                </a:solidFill>
              </a:rPr>
              <a:t>– </a:t>
            </a: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video</a:t>
            </a:r>
            <a:r>
              <a:rPr lang="cs-CZ" sz="3600" b="1" dirty="0" smtClean="0">
                <a:solidFill>
                  <a:srgbClr val="FFFF00"/>
                </a:solidFill>
              </a:rPr>
              <a:t>, 3 min; </a:t>
            </a:r>
            <a:r>
              <a:rPr lang="cs-CZ" sz="3600" b="1" dirty="0" err="1" smtClean="0">
                <a:solidFill>
                  <a:srgbClr val="FFFF00"/>
                </a:solidFill>
              </a:rPr>
              <a:t>Olympus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r>
              <a:rPr lang="cs-CZ" sz="3600" b="1" dirty="0" err="1" smtClean="0">
                <a:solidFill>
                  <a:srgbClr val="FFFF00"/>
                </a:solidFill>
              </a:rPr>
              <a:t>Mons</a:t>
            </a:r>
            <a:r>
              <a:rPr lang="cs-CZ" sz="3600" b="1" dirty="0" smtClean="0">
                <a:solidFill>
                  <a:srgbClr val="FFFF00"/>
                </a:solidFill>
              </a:rPr>
              <a:t> – </a:t>
            </a:r>
            <a:r>
              <a:rPr lang="cs-CZ" sz="3600" b="1" dirty="0" smtClean="0">
                <a:solidFill>
                  <a:srgbClr val="FFFF00"/>
                </a:solidFill>
                <a:hlinkClick r:id="rId6"/>
              </a:rPr>
              <a:t>video</a:t>
            </a:r>
            <a:r>
              <a:rPr lang="cs-CZ" sz="3600" b="1" dirty="0" smtClean="0">
                <a:solidFill>
                  <a:srgbClr val="FFFF00"/>
                </a:solidFill>
              </a:rPr>
              <a:t>, 2 min; </a:t>
            </a:r>
            <a:r>
              <a:rPr lang="cs-CZ" sz="3600" b="1" dirty="0" err="1" smtClean="0">
                <a:solidFill>
                  <a:srgbClr val="FFFF00"/>
                </a:solidFill>
              </a:rPr>
              <a:t>Phobos</a:t>
            </a:r>
            <a:r>
              <a:rPr lang="cs-CZ" sz="3600" b="1" dirty="0" smtClean="0">
                <a:solidFill>
                  <a:srgbClr val="FFFF00"/>
                </a:solidFill>
              </a:rPr>
              <a:t> a </a:t>
            </a:r>
            <a:r>
              <a:rPr lang="cs-CZ" sz="3600" b="1" dirty="0" err="1" smtClean="0">
                <a:solidFill>
                  <a:srgbClr val="FFFF00"/>
                </a:solidFill>
              </a:rPr>
              <a:t>Deimos</a:t>
            </a:r>
            <a:r>
              <a:rPr lang="cs-CZ" sz="3600" b="1" dirty="0" smtClean="0">
                <a:solidFill>
                  <a:srgbClr val="FFFF00"/>
                </a:solidFill>
              </a:rPr>
              <a:t> – </a:t>
            </a:r>
            <a:r>
              <a:rPr lang="cs-CZ" sz="3600" b="1" dirty="0" smtClean="0">
                <a:solidFill>
                  <a:srgbClr val="FFFF00"/>
                </a:solidFill>
                <a:hlinkClick r:id="rId7"/>
              </a:rPr>
              <a:t>video </a:t>
            </a:r>
            <a:r>
              <a:rPr lang="cs-CZ" sz="3600" b="1" dirty="0" smtClean="0">
                <a:solidFill>
                  <a:srgbClr val="FFFF00"/>
                </a:solidFill>
              </a:rPr>
              <a:t>3 min; fotografie: </a:t>
            </a:r>
            <a:r>
              <a:rPr lang="cs-CZ" sz="3600" b="1" dirty="0" err="1" smtClean="0">
                <a:solidFill>
                  <a:srgbClr val="FFFF00"/>
                </a:solidFill>
                <a:hlinkClick r:id="rId8"/>
              </a:rPr>
              <a:t>Phobos</a:t>
            </a:r>
            <a:r>
              <a:rPr lang="cs-CZ" sz="3600" b="1" dirty="0" smtClean="0">
                <a:solidFill>
                  <a:srgbClr val="FFFF00"/>
                </a:solidFill>
              </a:rPr>
              <a:t>, </a:t>
            </a:r>
            <a:r>
              <a:rPr lang="cs-CZ" sz="3600" b="1" dirty="0" err="1" smtClean="0">
                <a:solidFill>
                  <a:srgbClr val="FFFF00"/>
                </a:solidFill>
                <a:hlinkClick r:id="rId9"/>
              </a:rPr>
              <a:t>Deimos</a:t>
            </a:r>
            <a:r>
              <a:rPr lang="cs-CZ" sz="3600" b="1" dirty="0" smtClean="0">
                <a:solidFill>
                  <a:srgbClr val="FFFF00"/>
                </a:solidFill>
              </a:rPr>
              <a:t>; porovnání velikostí přirozených satelitů planet a Země: </a:t>
            </a:r>
            <a:r>
              <a:rPr lang="cs-CZ" sz="3600" b="1" dirty="0" smtClean="0">
                <a:solidFill>
                  <a:srgbClr val="FFFF00"/>
                </a:solidFill>
                <a:hlinkClick r:id="rId10"/>
              </a:rPr>
              <a:t>obrázek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r>
              <a:rPr lang="cs-CZ" sz="3600" b="1" dirty="0" smtClean="0">
                <a:solidFill>
                  <a:srgbClr val="FFFF00"/>
                </a:solidFill>
              </a:rPr>
              <a:t>porovnání velikostí planet: </a:t>
            </a:r>
            <a:r>
              <a:rPr lang="cs-CZ" sz="3600" b="1" dirty="0" smtClean="0">
                <a:solidFill>
                  <a:srgbClr val="FFFF00"/>
                </a:solidFill>
                <a:hlinkClick r:id="rId11"/>
              </a:rPr>
              <a:t>obrázek</a:t>
            </a:r>
            <a:endParaRPr lang="cs-CZ" sz="3600" b="1" dirty="0" smtClean="0">
              <a:solidFill>
                <a:srgbClr val="FFFF00"/>
              </a:solidFill>
            </a:endParaRPr>
          </a:p>
          <a:p>
            <a:endParaRPr lang="cs-CZ" sz="36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FF00"/>
                </a:solidFill>
                <a:effectLst>
                  <a:outerShdw blurRad="50800" dist="63500" dir="2700000" algn="tl">
                    <a:srgbClr val="000000"/>
                  </a:outerShdw>
                </a:effectLst>
                <a:latin typeface="+mj-lt"/>
                <a:ea typeface="+mj-ea"/>
                <a:cs typeface="+mj-cs"/>
              </a:rPr>
              <a:t>Videa a obrázky</a:t>
            </a:r>
            <a:endParaRPr lang="cs-CZ" sz="5400" b="1" dirty="0">
              <a:solidFill>
                <a:srgbClr val="FFFF00"/>
              </a:solidFill>
              <a:effectLst>
                <a:outerShdw blurRad="50800" dist="63500" dir="2700000" algn="tl">
                  <a:srgbClr val="000000"/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28599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Za pozornost děkuji.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322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Vnitřní planety</vt:lpstr>
      <vt:lpstr>Merkur</vt:lpstr>
      <vt:lpstr>Venuše</vt:lpstr>
      <vt:lpstr>Mars</vt:lpstr>
      <vt:lpstr>Videa a obrázky</vt:lpstr>
      <vt:lpstr>Za pozornost děkuji.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planety</dc:title>
  <dc:creator>User1</dc:creator>
  <cp:lastModifiedBy>Dum</cp:lastModifiedBy>
  <cp:revision>26</cp:revision>
  <dcterms:created xsi:type="dcterms:W3CDTF">2011-09-28T14:19:13Z</dcterms:created>
  <dcterms:modified xsi:type="dcterms:W3CDTF">2013-05-17T10:09:57Z</dcterms:modified>
</cp:coreProperties>
</file>