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8"/>
  </p:notesMasterIdLst>
  <p:sldIdLst>
    <p:sldId id="262" r:id="rId2"/>
    <p:sldId id="256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2" autoAdjust="0"/>
    <p:restoredTop sz="94660"/>
  </p:normalViewPr>
  <p:slideViewPr>
    <p:cSldViewPr>
      <p:cViewPr varScale="1">
        <p:scale>
          <a:sx n="65" d="100"/>
          <a:sy n="65" d="100"/>
        </p:scale>
        <p:origin x="-96" y="-9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D5214BAE-3C07-4281-A9F0-F9A8D7C27A7D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DD7967A-E630-4D4F-8BBD-FCD8378E53FD}" type="slidenum">
              <a:rPr lang="cs-CZ"/>
              <a:pPr>
                <a:defRPr/>
              </a:pPr>
              <a:t>‹Nr.›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61951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B47BA7A2-F93F-4EAC-9DDB-01FAF25BE4B3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22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23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24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25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26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11" name="Zaoblený obdélník 29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12" name="Zaoblený obdélník 30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6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bdélník 9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10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6" name="Obdélník 18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4C8F95-8412-445F-A969-5BCAB2ACA8A1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18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2C0A553F-4FE2-4304-92EE-9B58D977DAA2}" type="slidenum">
              <a:rPr lang="cs-CZ"/>
              <a:pPr>
                <a:defRPr/>
              </a:pPr>
              <a:t>‹Nr.›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B245DB-29CC-4EA7-8208-7ECADBF0C1E8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811BBF-7CCC-4FBD-99F0-FF5302EA7D8B}" type="slidenum">
              <a:rPr lang="cs-CZ"/>
              <a:pPr>
                <a:defRPr/>
              </a:pPr>
              <a:t>‹Nr.›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09AB48-2B81-43D2-B3A0-EAB4986EEAD2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FCAF7E-5C2E-41E2-970C-ECEC86B0F389}" type="slidenum">
              <a:rPr lang="cs-CZ"/>
              <a:pPr>
                <a:defRPr/>
              </a:pPr>
              <a:t>‹Nr.›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BEF745-073E-4F1E-B708-97C32933AC9F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444017-0ECB-4F60-8052-01E6AED1A942}" type="slidenum">
              <a:rPr lang="cs-CZ"/>
              <a:pPr>
                <a:defRPr/>
              </a:pPr>
              <a:t>‹Nr.›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E284840-5A1F-4279-A1BA-6F985318AFC3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807CCF7-E958-4679-BF45-168F75C60B97}" type="slidenum">
              <a:rPr lang="cs-CZ"/>
              <a:pPr>
                <a:defRPr/>
              </a:pPr>
              <a:t>‹Nr.›</a:t>
            </a:fld>
            <a:endParaRPr lang="cs-CZ"/>
          </a:p>
        </p:txBody>
      </p:sp>
      <p:sp>
        <p:nvSpPr>
          <p:cNvPr id="9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D56B45-2ECE-4F62-86AB-DEE96EF0FC04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198A0E-BD41-492F-9873-E57A4C3CFD01}" type="slidenum">
              <a:rPr lang="cs-CZ"/>
              <a:pPr>
                <a:defRPr/>
              </a:pPr>
              <a:t>‹Nr.›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B80DA7-3611-46FE-9BCD-06F8E78E46DD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B3E4B7-C5CB-4101-9406-2456BE1F0A74}" type="slidenum">
              <a:rPr lang="cs-CZ"/>
              <a:pPr>
                <a:defRPr/>
              </a:pPr>
              <a:t>‹Nr.›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6E933-3327-4FD2-ABCC-BB2E1327687D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2EB94-F539-47D2-9FCB-796F45109F45}" type="slidenum">
              <a:rPr lang="cs-CZ"/>
              <a:pPr>
                <a:defRPr/>
              </a:pPr>
              <a:t>‹Nr.›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ECC263-96EC-4A7C-A6E3-8B5CE1D65038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68B121-C457-434F-95FF-1FF859820695}" type="slidenum">
              <a:rPr lang="cs-CZ"/>
              <a:pPr>
                <a:defRPr/>
              </a:pPr>
              <a:t>‹Nr.›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20906B-F715-4D67-A33A-4BDE700D111C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2CE5D-5263-4769-AA4A-3499B6D9590C}" type="slidenum">
              <a:rPr lang="cs-CZ"/>
              <a:pPr>
                <a:defRPr/>
              </a:pPr>
              <a:t>‹Nr.›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765804-C090-4283-87D9-068401C0D0D9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77E2C0-BDC8-4679-AB30-46F12FD65AA0}" type="slidenum">
              <a:rPr lang="cs-CZ"/>
              <a:pPr>
                <a:defRPr/>
              </a:pPr>
              <a:t>‹Nr.›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9" name="Obdélník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0" name="Obdélník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39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4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>
                <a:solidFill>
                  <a:schemeClr val="accent2"/>
                </a:solidFill>
                <a:latin typeface="+mn-lt"/>
              </a:defRPr>
            </a:lvl1pPr>
          </a:lstStyle>
          <a:p>
            <a:pPr>
              <a:defRPr/>
            </a:pPr>
            <a:fld id="{8289BC74-0970-49BC-AB89-B0562FF15CC4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>
                <a:solidFill>
                  <a:schemeClr val="accent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80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A7570C7A-EEB1-44D0-89B9-FD70010996FC}" type="slidenum">
              <a:rPr lang="cs-CZ"/>
              <a:pPr>
                <a:defRPr/>
              </a:pPr>
              <a:t>‹Nr.›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84" r:id="rId2"/>
    <p:sldLayoutId id="2147483785" r:id="rId3"/>
    <p:sldLayoutId id="2147483786" r:id="rId4"/>
    <p:sldLayoutId id="2147483793" r:id="rId5"/>
    <p:sldLayoutId id="2147483794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9pPr>
    </p:titleStyle>
    <p:bodyStyle>
      <a:lvl1pPr marL="365125" indent="-255588" algn="l" rtl="0" eaLnBrk="0" fontAlgn="base" hangingPunct="0">
        <a:spcBef>
          <a:spcPts val="300"/>
        </a:spcBef>
        <a:spcAft>
          <a:spcPct val="0"/>
        </a:spcAft>
        <a:buClr>
          <a:srgbClr val="9C007F"/>
        </a:buClr>
        <a:buFont typeface="Georgia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eaLnBrk="0" fontAlgn="base" hangingPunct="0">
        <a:spcBef>
          <a:spcPts val="300"/>
        </a:spcBef>
        <a:spcAft>
          <a:spcPct val="0"/>
        </a:spcAft>
        <a:buClr>
          <a:schemeClr val="accent2"/>
        </a:buClr>
        <a:buFont typeface="Georgia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eaLnBrk="0" fontAlgn="base" hangingPunct="0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eaLnBrk="0" fontAlgn="base" hangingPunct="0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ts val="300"/>
        </a:spcBef>
        <a:spcAft>
          <a:spcPct val="0"/>
        </a:spcAft>
        <a:buClr>
          <a:srgbClr val="9C007F"/>
        </a:buClr>
        <a:buFont typeface="Georgia" pitchFamily="18" charset="0"/>
        <a:buChar char="▫"/>
        <a:defRPr sz="2000" kern="1200">
          <a:solidFill>
            <a:srgbClr val="9C007F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png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10" Type="http://schemas.openxmlformats.org/officeDocument/2006/relationships/image" Target="../media/image21.wmf"/><Relationship Id="rId4" Type="http://schemas.openxmlformats.org/officeDocument/2006/relationships/image" Target="../media/image15.wmf"/><Relationship Id="rId9" Type="http://schemas.openxmlformats.org/officeDocument/2006/relationships/image" Target="../media/image20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3" Type="http://schemas.openxmlformats.org/officeDocument/2006/relationships/image" Target="../media/image23.wmf"/><Relationship Id="rId7" Type="http://schemas.openxmlformats.org/officeDocument/2006/relationships/image" Target="../media/image27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6.wmf"/><Relationship Id="rId5" Type="http://schemas.openxmlformats.org/officeDocument/2006/relationships/image" Target="../media/image25.wmf"/><Relationship Id="rId10" Type="http://schemas.openxmlformats.org/officeDocument/2006/relationships/image" Target="../media/image30.jpeg"/><Relationship Id="rId4" Type="http://schemas.openxmlformats.org/officeDocument/2006/relationships/image" Target="../media/image24.png"/><Relationship Id="rId9" Type="http://schemas.openxmlformats.org/officeDocument/2006/relationships/image" Target="../media/image29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3" descr="LOGO_obdelnik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5384" name="Group 24"/>
          <p:cNvGraphicFramePr>
            <a:graphicFrameLocks noGrp="1"/>
          </p:cNvGraphicFramePr>
          <p:nvPr/>
        </p:nvGraphicFramePr>
        <p:xfrm>
          <a:off x="611188" y="1989138"/>
          <a:ext cx="7993062" cy="1996123"/>
        </p:xfrm>
        <a:graphic>
          <a:graphicData uri="http://schemas.openxmlformats.org/drawingml/2006/table">
            <a:tbl>
              <a:tblPr/>
              <a:tblGrid>
                <a:gridCol w="3997325"/>
                <a:gridCol w="3995737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rgbClr val="9C007F"/>
                        </a:buClr>
                        <a:buSzTx/>
                        <a:buFont typeface="Georgia" pitchFamily="18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rgbClr val="9C007F"/>
                        </a:buClr>
                        <a:buSzTx/>
                        <a:buFont typeface="Georgia" pitchFamily="18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rgbClr val="9C007F"/>
                        </a:buClr>
                        <a:buSzTx/>
                        <a:buFont typeface="Georgia" pitchFamily="18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rgbClr val="9C007F"/>
                        </a:buClr>
                        <a:buSzTx/>
                        <a:buFont typeface="Georgia" pitchFamily="18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rgbClr val="9C007F"/>
                        </a:buClr>
                        <a:buSzTx/>
                        <a:buFont typeface="Georgia" pitchFamily="18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Alena Staníková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rgbClr val="9C007F"/>
                        </a:buClr>
                        <a:buSzTx/>
                        <a:buFont typeface="Georgia" pitchFamily="18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rgbClr val="9C007F"/>
                        </a:buClr>
                        <a:buSzTx/>
                        <a:buFont typeface="Georgia" pitchFamily="18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VY_32_INOVACE_06_Měkké souhlásky_02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rgbClr val="9C007F"/>
                        </a:buClr>
                        <a:buSzTx/>
                        <a:buFont typeface="Georgia" pitchFamily="18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rgbClr val="9C007F"/>
                        </a:buClr>
                        <a:buSzTx/>
                        <a:buFont typeface="Georgia" pitchFamily="18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Jazyková výchova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rgbClr val="9C007F"/>
                        </a:buClr>
                        <a:buSzTx/>
                        <a:buFont typeface="Georgia" pitchFamily="18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rgbClr val="9C007F"/>
                        </a:buClr>
                        <a:buSzTx/>
                        <a:buFont typeface="Georgia" pitchFamily="18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8313" y="2276475"/>
            <a:ext cx="8458200" cy="1243013"/>
          </a:xfrm>
        </p:spPr>
        <p:txBody>
          <a:bodyPr/>
          <a:lstStyle/>
          <a:p>
            <a:pPr eaLnBrk="1" hangingPunct="1"/>
            <a:r>
              <a:rPr lang="cs-CZ" b="1" smtClean="0">
                <a:latin typeface="Calibri" pitchFamily="34" charset="0"/>
                <a:ea typeface="Calibri" pitchFamily="34" charset="0"/>
                <a:cs typeface="Calibri" pitchFamily="34" charset="0"/>
              </a:rPr>
              <a:t>Měkké souhlásky  2</a:t>
            </a:r>
          </a:p>
        </p:txBody>
      </p:sp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>
          <a:xfrm>
            <a:off x="457200" y="4725144"/>
            <a:ext cx="7931224" cy="927394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de-DE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Z</a:t>
            </a:r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důvod</a:t>
            </a:r>
            <a:r>
              <a:rPr lang="de-DE" sz="32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ni</a:t>
            </a:r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psaní </a:t>
            </a:r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i</a:t>
            </a:r>
            <a:r>
              <a:rPr lang="de-DE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,</a:t>
            </a:r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í </a:t>
            </a:r>
            <a:r>
              <a:rPr lang="cs-CZ" sz="32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po měkkých souhláskách</a:t>
            </a:r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.</a:t>
            </a:r>
            <a:endParaRPr lang="de-DE" sz="32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066800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27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Měkké souhlásky</a:t>
            </a:r>
            <a:r>
              <a:rPr lang="de-DE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/>
            </a:r>
            <a:br>
              <a:rPr lang="de-DE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</a:b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ž</a:t>
            </a:r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, š, č, ř, c, j, ď, ť, ň </a:t>
            </a:r>
          </a:p>
        </p:txBody>
      </p:sp>
      <p:pic>
        <p:nvPicPr>
          <p:cNvPr id="15" name="Picture 2" descr="C:\Users\P\AppData\Local\Microsoft\Windows\Temporary Internet Files\Content.IE5\TA0XJ37M\MC9003907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9652" y="1773015"/>
            <a:ext cx="1904695" cy="1399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\AppData\Local\Microsoft\Windows\Temporary Internet Files\Content.IE5\G086XK3C\MC9003304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5225" y="1610830"/>
            <a:ext cx="1750162" cy="1489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\AppData\Local\Microsoft\Windows\Temporary Internet Files\Content.IE5\VELEO4L9\MC9001128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9153" y="3342772"/>
            <a:ext cx="1805689" cy="1296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\AppData\Local\Microsoft\Windows\Temporary Internet Files\Content.IE5\TA0XJ37M\MC900432645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3056" y="4772025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\AppData\Local\Microsoft\Windows\Temporary Internet Files\Content.IE5\G086XK3C\MC90041356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352" y="3237022"/>
            <a:ext cx="1674205" cy="1507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\AppData\Local\Microsoft\Windows\Temporary Internet Files\Content.IE5\TA0XJ37M\MC900436871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3056" y="3154363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P\AppData\Local\Microsoft\Windows\Temporary Internet Files\Content.IE5\TA0XJ37M\MC90032081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519" y="1773015"/>
            <a:ext cx="1535869" cy="1316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P\AppData\Local\Microsoft\Windows\Temporary Internet Files\Content.IE5\G086XK3C\MC90029070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361" y="4868863"/>
            <a:ext cx="1784186" cy="1729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P\AppData\Local\Microsoft\Windows\Temporary Internet Files\Content.IE5\G086XK3C\MC90023349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0796" y="5056301"/>
            <a:ext cx="1762408" cy="1355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500"/>
                            </p:stCondLst>
                            <p:childTnLst>
                              <p:par>
                                <p:cTn id="3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000"/>
                            </p:stCondLst>
                            <p:childTnLst>
                              <p:par>
                                <p:cTn id="4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3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069848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27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Měkké souhlásky</a:t>
            </a:r>
            <a:r>
              <a:rPr lang="de-DE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/>
            </a:r>
            <a:br>
              <a:rPr lang="de-DE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</a:br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ž, š, č, ř, c, j, ď, ť, ň </a:t>
            </a:r>
            <a:endParaRPr lang="de-DE" dirty="0"/>
          </a:p>
        </p:txBody>
      </p:sp>
      <p:pic>
        <p:nvPicPr>
          <p:cNvPr id="2050" name="Picture 2" descr="C:\Users\P\AppData\Local\Microsoft\Windows\Temporary Internet Files\Content.IE5\G086XK3C\MC9003561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43932"/>
            <a:ext cx="792016" cy="1660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\AppData\Local\Microsoft\Windows\Temporary Internet Files\Content.IE5\TA0XJ37M\MC9003049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608" y="2112308"/>
            <a:ext cx="1869034" cy="1279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\AppData\Local\Microsoft\Windows\Temporary Internet Files\Content.IE5\VELEO4L9\MC9003010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8" y="3681351"/>
            <a:ext cx="1828800" cy="1399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\AppData\Local\Microsoft\Windows\Temporary Internet Files\Content.IE5\4DCRSM5V\MC90040467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1539" y="3497263"/>
            <a:ext cx="1560922" cy="1666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\AppData\Local\Microsoft\Windows\Temporary Internet Files\Content.IE5\VELEO4L9\MC90043530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8803" y="5286199"/>
            <a:ext cx="1426393" cy="1423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\AppData\Local\Microsoft\Windows\Temporary Internet Files\Content.IE5\VELEO4L9\MC90038927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052632"/>
            <a:ext cx="1255050" cy="1583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2" descr="C:\Users\P\AppData\Local\Microsoft\Windows\Temporary Internet Files\Content.IE5\4DCRSM5V\MC90031265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3273" y="3673924"/>
            <a:ext cx="1379703" cy="1312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\AppData\Local\Microsoft\Windows\Temporary Internet Files\Content.IE5\TA0XJ37M\MC90032049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7083" y="1927354"/>
            <a:ext cx="1849831" cy="1494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P\AppData\Local\Microsoft\Windows\Temporary Internet Files\Content.IE5\4DCRSM5V\MC90033410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3856" y="5253393"/>
            <a:ext cx="1239800" cy="1489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5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069848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27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Měkké souhlásky</a:t>
            </a:r>
            <a:r>
              <a:rPr lang="de-DE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/>
            </a:r>
            <a:br>
              <a:rPr lang="de-DE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</a:br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ž, š, č, ř, c, j, ď, ť, ň </a:t>
            </a:r>
            <a:endParaRPr lang="de-DE" dirty="0"/>
          </a:p>
        </p:txBody>
      </p:sp>
      <p:pic>
        <p:nvPicPr>
          <p:cNvPr id="3074" name="Picture 2" descr="C:\Users\P\AppData\Local\Microsoft\Windows\Temporary Internet Files\Content.IE5\TA0XJ37M\MC9001503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8085" y="1762991"/>
            <a:ext cx="1199930" cy="1325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\AppData\Local\Microsoft\Windows\Temporary Internet Files\Content.IE5\G086XK3C\MC9003838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2122" y="1872092"/>
            <a:ext cx="948532" cy="1343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\AppData\Local\Microsoft\Windows\Temporary Internet Files\Content.IE5\VELEO4L9\MC90043689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0800" y="3197225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7" descr="C:\Users\P\AppData\Local\Microsoft\Windows\Temporary Internet Files\Content.IE5\G086XK3C\MC90035520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7086" y="5149692"/>
            <a:ext cx="1274440" cy="1275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\AppData\Local\Microsoft\Windows\Temporary Internet Files\Content.IE5\G086XK3C\MC90040413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5669" y="3406402"/>
            <a:ext cx="1257273" cy="1296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\AppData\Local\Microsoft\Windows\Temporary Internet Files\Content.IE5\G086XK3C\MC90029846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22" y="3322954"/>
            <a:ext cx="1735531" cy="1463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P\AppData\Local\Microsoft\Windows\Temporary Internet Files\Content.IE5\TA0XJ37M\MC90037111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5994" y="4940039"/>
            <a:ext cx="1804111" cy="1694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\AppData\Local\Microsoft\Windows\Temporary Internet Files\Content.IE5\G086XK3C\MC90030126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941" y="4931324"/>
            <a:ext cx="1632893" cy="1635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\AppData\Local\Microsoft\Windows\Temporary Internet Files\Content.IE5\4DCRSM5V\MC900382608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1437" y="1558351"/>
            <a:ext cx="1685736" cy="1685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500"/>
                            </p:stCondLst>
                            <p:childTnLst>
                              <p:par>
                                <p:cTn id="3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000"/>
                            </p:stCondLst>
                            <p:childTnLst>
                              <p:par>
                                <p:cTn id="4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z="3200" b="1" dirty="0" err="1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Zdroj</a:t>
            </a:r>
            <a:endParaRPr lang="de-DE" sz="32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20481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de-DE" dirty="0" err="1"/>
              <a:t>Obrázky</a:t>
            </a:r>
            <a:r>
              <a:rPr lang="de-DE" dirty="0"/>
              <a:t>: </a:t>
            </a:r>
            <a:endParaRPr lang="de-DE" dirty="0" smtClean="0"/>
          </a:p>
          <a:p>
            <a:pPr marL="109537" indent="0" eaLnBrk="1" hangingPunct="1">
              <a:buNone/>
            </a:pPr>
            <a:r>
              <a:rPr lang="de-DE" dirty="0" smtClean="0"/>
              <a:t>http</a:t>
            </a:r>
            <a:r>
              <a:rPr lang="de-DE" dirty="0"/>
              <a:t>://office.microsoft.com/cs-cz/images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04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4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0</TotalTime>
  <Words>62</Words>
  <Application>Microsoft Office PowerPoint</Application>
  <PresentationFormat>Bildschirmpräsentation (4:3)</PresentationFormat>
  <Paragraphs>20</Paragraphs>
  <Slides>6</Slides>
  <Notes>1</Notes>
  <HiddenSlides>0</HiddenSlides>
  <MMClips>0</MMClips>
  <ScaleCrop>false</ScaleCrop>
  <HeadingPairs>
    <vt:vector size="4" baseType="variant">
      <vt:variant>
        <vt:lpstr>Design</vt:lpstr>
      </vt:variant>
      <vt:variant>
        <vt:i4>1</vt:i4>
      </vt:variant>
      <vt:variant>
        <vt:lpstr>Folientitel</vt:lpstr>
      </vt:variant>
      <vt:variant>
        <vt:i4>6</vt:i4>
      </vt:variant>
    </vt:vector>
  </HeadingPairs>
  <TitlesOfParts>
    <vt:vector size="7" baseType="lpstr">
      <vt:lpstr>Urbanistický</vt:lpstr>
      <vt:lpstr>PowerPoint-Präsentation</vt:lpstr>
      <vt:lpstr>Měkké souhlásky  2</vt:lpstr>
      <vt:lpstr>Měkké souhlásky ž, š, č, ř, c, j, ď, ť, ň </vt:lpstr>
      <vt:lpstr>Měkké souhlásky ž, š, č, ř, c, j, ď, ť, ň </vt:lpstr>
      <vt:lpstr>Měkké souhlásky ž, š, č, ř, c, j, ď, ť, ň 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Měkké_souhlásky_2</dc:title>
  <dc:creator>Alena Stanikova</dc:creator>
  <cp:lastModifiedBy>P</cp:lastModifiedBy>
  <cp:revision>35</cp:revision>
  <dcterms:created xsi:type="dcterms:W3CDTF">2011-10-30T21:00:37Z</dcterms:created>
  <dcterms:modified xsi:type="dcterms:W3CDTF">2013-05-14T18:52:13Z</dcterms:modified>
</cp:coreProperties>
</file>