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VY_32_INOVACE_09_Opakování sčítání a odčítání do 20, geometrie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Opakování sčítání a odčítání do 20, geometrie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VY_32_INOVACE_09_Opakování sčítání a odčítání do 20, geometrie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Opakování sčítání a odčítání do 20, geometrie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940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plní úkoly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plní úkoly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plní úkoly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9473847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</a:t>
            </a:r>
            <a:r>
              <a:rPr lang="cs-CZ" dirty="0" smtClean="0"/>
              <a:t>matematiky. </a:t>
            </a:r>
            <a:endParaRPr lang="cs-CZ" dirty="0" smtClean="0"/>
          </a:p>
          <a:p>
            <a:r>
              <a:rPr lang="cs-CZ" dirty="0" smtClean="0"/>
              <a:t>Pomůcky: interaktivní pero, fixy na interaktivní tabuli, velké pravítko</a:t>
            </a:r>
          </a:p>
          <a:p>
            <a:r>
              <a:rPr lang="cs-CZ" dirty="0" smtClean="0"/>
              <a:t>Inovace: </a:t>
            </a:r>
            <a:r>
              <a:rPr lang="cs-CZ" dirty="0" smtClean="0"/>
              <a:t>Interaktivní </a:t>
            </a:r>
            <a:r>
              <a:rPr lang="cs-CZ" dirty="0" smtClean="0"/>
              <a:t>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</a:t>
            </a:r>
            <a:r>
              <a:rPr lang="cs-CZ" dirty="0"/>
              <a:t>Ž</a:t>
            </a:r>
            <a:r>
              <a:rPr lang="cs-CZ" dirty="0" smtClean="0"/>
              <a:t>áci </a:t>
            </a:r>
            <a:r>
              <a:rPr lang="cs-CZ" dirty="0" smtClean="0"/>
              <a:t>počítají nahlas a doplňují výsledky pomocí pera nebo fixů, rýsují podle velkého </a:t>
            </a:r>
            <a:r>
              <a:rPr lang="cs-CZ" dirty="0" smtClean="0"/>
              <a:t>pravítka.</a:t>
            </a:r>
            <a:endParaRPr lang="cs-CZ" dirty="0" smtClean="0"/>
          </a:p>
          <a:p>
            <a:r>
              <a:rPr lang="cs-CZ" dirty="0" smtClean="0"/>
              <a:t>Tento materiál lze použít také jako opakovací test v tištěné </a:t>
            </a:r>
            <a:r>
              <a:rPr lang="cs-CZ" dirty="0" smtClean="0"/>
              <a:t>podobě.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8229600" cy="511156"/>
          </a:xfrm>
          <a:solidFill>
            <a:schemeClr val="accent3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Splň zadané úkoly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785794"/>
            <a:ext cx="8229600" cy="5340369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1) VYPOČÍTEJ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3 – 1 =                                   6 + 1 =                                              3 + 2 =</a:t>
            </a:r>
          </a:p>
          <a:p>
            <a:pPr>
              <a:buNone/>
            </a:pPr>
            <a:r>
              <a:rPr lang="cs-CZ" dirty="0" smtClean="0"/>
              <a:t>2 – </a:t>
            </a:r>
            <a:r>
              <a:rPr lang="cs-CZ" dirty="0" err="1" smtClean="0"/>
              <a:t>2</a:t>
            </a:r>
            <a:r>
              <a:rPr lang="cs-CZ" dirty="0" smtClean="0"/>
              <a:t> =                                 10 + 1 =                                              5 – 1 =</a:t>
            </a:r>
          </a:p>
          <a:p>
            <a:pPr>
              <a:buNone/>
            </a:pPr>
            <a:r>
              <a:rPr lang="cs-CZ" dirty="0" smtClean="0"/>
              <a:t>8 – 1 =                                   5 + 1 =                                            12 + 1 =</a:t>
            </a:r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2) VYPOČÍTEJ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10 + 5 =                      13 – 3 =                      12 + 3 =                      16 – 2 =                            </a:t>
            </a:r>
          </a:p>
          <a:p>
            <a:pPr>
              <a:buNone/>
            </a:pPr>
            <a:r>
              <a:rPr lang="cs-CZ" dirty="0" smtClean="0"/>
              <a:t>11 + 9 =                      16 – 6 =                      16 + 2 =                      14 – 2 =</a:t>
            </a:r>
          </a:p>
          <a:p>
            <a:pPr>
              <a:buNone/>
            </a:pPr>
            <a:r>
              <a:rPr lang="cs-CZ" dirty="0" smtClean="0"/>
              <a:t>10 + 3 =                      11 – 1 =                      13 + 4 =                      18 – 2 =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b="1" dirty="0" smtClean="0"/>
              <a:t>3) ROZKLAD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5                            </a:t>
            </a:r>
            <a:r>
              <a:rPr lang="cs-CZ" dirty="0" err="1" smtClean="0"/>
              <a:t>5</a:t>
            </a:r>
            <a:r>
              <a:rPr lang="cs-CZ" dirty="0" smtClean="0"/>
              <a:t>                              </a:t>
            </a:r>
            <a:r>
              <a:rPr lang="cs-CZ" dirty="0" err="1" smtClean="0"/>
              <a:t>5</a:t>
            </a:r>
            <a:r>
              <a:rPr lang="cs-CZ" dirty="0" smtClean="0"/>
              <a:t>                              </a:t>
            </a:r>
            <a:r>
              <a:rPr lang="cs-CZ" dirty="0" err="1" smtClean="0"/>
              <a:t>5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4                            3                               2                              1</a:t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12                         16                             15                           13</a:t>
            </a:r>
          </a:p>
          <a:p>
            <a:pPr>
              <a:buNone/>
            </a:pPr>
            <a:r>
              <a:rPr lang="cs-CZ" dirty="0" smtClean="0"/>
              <a:t>                10                         </a:t>
            </a:r>
            <a:r>
              <a:rPr lang="cs-CZ" dirty="0" err="1" smtClean="0"/>
              <a:t>10</a:t>
            </a:r>
            <a:r>
              <a:rPr lang="cs-CZ" dirty="0" smtClean="0"/>
              <a:t>                             </a:t>
            </a:r>
            <a:r>
              <a:rPr lang="cs-CZ" dirty="0" err="1" smtClean="0"/>
              <a:t>10</a:t>
            </a:r>
            <a:r>
              <a:rPr lang="cs-CZ" dirty="0" smtClean="0"/>
              <a:t>                           </a:t>
            </a:r>
            <a:r>
              <a:rPr lang="cs-CZ" dirty="0" err="1" smtClean="0"/>
              <a:t>10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1714480" y="4714884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5400000">
            <a:off x="3714744" y="4786322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>
            <a:off x="5786446" y="4786322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7786709" y="4714884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1857356" y="5715016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3714744" y="5643578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5400000">
            <a:off x="5857884" y="5715016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7858148" y="5715016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6200000" flipH="1">
            <a:off x="1857356" y="4714884"/>
            <a:ext cx="214314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16200000" flipH="1">
            <a:off x="3857620" y="4714885"/>
            <a:ext cx="214314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5929322" y="4786323"/>
            <a:ext cx="142876" cy="142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7929586" y="4714884"/>
            <a:ext cx="142876" cy="142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8001024" y="5715017"/>
            <a:ext cx="142876" cy="142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072198" y="5715016"/>
            <a:ext cx="142876" cy="142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3929058" y="5643578"/>
            <a:ext cx="142876" cy="142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000232" y="5715017"/>
            <a:ext cx="142876" cy="142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Steflova\AppData\Local\Microsoft\Windows\Temporary Internet Files\Content.IE5\WAWZ4KQA\MC9004380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142852"/>
            <a:ext cx="735686" cy="50006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8229600" cy="511156"/>
          </a:xfrm>
          <a:solidFill>
            <a:schemeClr val="accent3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Splň zadané úkoly</a:t>
            </a:r>
            <a:endParaRPr lang="cs-CZ" sz="3200" dirty="0"/>
          </a:p>
        </p:txBody>
      </p:sp>
      <p:sp>
        <p:nvSpPr>
          <p:cNvPr id="23" name="Zástupný symbol pro obsah 2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200" b="1" dirty="0" smtClean="0"/>
              <a:t>4) VYPOČÍTEJ</a:t>
            </a: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     o   3    více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400" b="1" dirty="0" smtClean="0"/>
              <a:t>5) Nakresli od ruky 3 křivé čáry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6) Narýsuj podle pravítka 3 přímé čáry</a:t>
            </a:r>
            <a:endParaRPr lang="cs-CZ" sz="24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714348" y="1785926"/>
          <a:ext cx="4500594" cy="10001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0099"/>
                <a:gridCol w="750099"/>
                <a:gridCol w="750099"/>
                <a:gridCol w="750099"/>
                <a:gridCol w="750099"/>
                <a:gridCol w="750099"/>
              </a:tblGrid>
              <a:tr h="5000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16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smtClean="0"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13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15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17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0006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8229600" cy="511156"/>
          </a:xfrm>
          <a:solidFill>
            <a:schemeClr val="accent3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Splň zadané úkoly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/>
          <a:lstStyle/>
          <a:p>
            <a:pPr>
              <a:buNone/>
            </a:pPr>
            <a:r>
              <a:rPr lang="cs-CZ" sz="2200" b="1" dirty="0" smtClean="0"/>
              <a:t>7) Označ úsečky  OP,  IJ,  KL</a:t>
            </a:r>
            <a:endParaRPr lang="cs-CZ" sz="2200" dirty="0" smtClean="0"/>
          </a:p>
          <a:p>
            <a:pPr>
              <a:buNone/>
            </a:pPr>
            <a:r>
              <a:rPr lang="cs-CZ" sz="2200" b="1" dirty="0" smtClean="0"/>
              <a:t> </a:t>
            </a:r>
          </a:p>
          <a:p>
            <a:endParaRPr lang="cs-CZ" sz="2200" dirty="0" smtClean="0"/>
          </a:p>
          <a:p>
            <a:pPr>
              <a:buNone/>
            </a:pPr>
            <a:r>
              <a:rPr lang="cs-CZ" sz="2200" b="1" dirty="0" smtClean="0"/>
              <a:t> </a:t>
            </a:r>
            <a:endParaRPr lang="cs-CZ" sz="2200" dirty="0" smtClean="0"/>
          </a:p>
          <a:p>
            <a:pPr>
              <a:buNone/>
            </a:pPr>
            <a:r>
              <a:rPr lang="cs-CZ" sz="2200" b="1" dirty="0" smtClean="0"/>
              <a:t> </a:t>
            </a:r>
            <a:endParaRPr lang="cs-CZ" sz="2200" dirty="0" smtClean="0"/>
          </a:p>
          <a:p>
            <a:pPr>
              <a:buNone/>
            </a:pPr>
            <a:r>
              <a:rPr lang="cs-CZ" sz="2200" b="1" dirty="0" smtClean="0"/>
              <a:t> </a:t>
            </a: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8</a:t>
            </a:r>
            <a:r>
              <a:rPr lang="cs-CZ" sz="2200" b="1" dirty="0" smtClean="0"/>
              <a:t>) Narýsuj úsečky AB, MN, RS</a:t>
            </a:r>
            <a:endParaRPr lang="cs-CZ" sz="2200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142976" y="1785926"/>
            <a:ext cx="2786082" cy="7858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3643306" y="1142984"/>
            <a:ext cx="3071834" cy="7143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643570" y="1857364"/>
            <a:ext cx="2143140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857619" y="2500306"/>
            <a:ext cx="21431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1000100" y="1785926"/>
            <a:ext cx="21431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6200000" flipV="1">
            <a:off x="3571868" y="1857364"/>
            <a:ext cx="21431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16200000" flipV="1">
            <a:off x="6572264" y="1071546"/>
            <a:ext cx="21431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5429256" y="1857364"/>
            <a:ext cx="357190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7572396" y="2214554"/>
            <a:ext cx="357190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202</Words>
  <Application>Microsoft Office PowerPoint</Application>
  <PresentationFormat>Předvádění na obrazovce (4:3)</PresentationFormat>
  <Paragraphs>63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Splň zadané úkoly</vt:lpstr>
      <vt:lpstr>Splň zadané úkoly</vt:lpstr>
      <vt:lpstr>Splň zadané 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23</cp:revision>
  <dcterms:created xsi:type="dcterms:W3CDTF">2011-08-21T15:31:45Z</dcterms:created>
  <dcterms:modified xsi:type="dcterms:W3CDTF">2012-03-14T09:43:31Z</dcterms:modified>
</cp:coreProperties>
</file>