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6"/>
  </p:notesMasterIdLst>
  <p:handoutMasterIdLst>
    <p:handoutMasterId r:id="rId17"/>
  </p:handoutMasterIdLst>
  <p:sldIdLst>
    <p:sldId id="264" r:id="rId2"/>
    <p:sldId id="271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7" r:id="rId11"/>
    <p:sldId id="266" r:id="rId12"/>
    <p:sldId id="268" r:id="rId13"/>
    <p:sldId id="269" r:id="rId14"/>
    <p:sldId id="270" r:id="rId15"/>
  </p:sldIdLst>
  <p:sldSz cx="10080625" cy="7559675"/>
  <p:notesSz cx="7559675" cy="10691813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2" d="100"/>
          <a:sy n="62" d="100"/>
        </p:scale>
        <p:origin x="-1416" y="-90"/>
      </p:cViewPr>
      <p:guideLst>
        <p:guide orient="horz" pos="2381"/>
        <p:guide pos="3175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 txBox="1">
            <a:spLocks noGrp="1"/>
          </p:cNvSpPr>
          <p:nvPr>
            <p:ph type="hdr" sz="quarter"/>
          </p:nvPr>
        </p:nvSpPr>
        <p:spPr>
          <a:xfrm>
            <a:off x="0" y="0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4997" rIns="90004" bIns="44997" anchor="t" anchorCtr="0" compatLnSpc="0"/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4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4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3" name="Zástupný symbol pro datum 2"/>
          <p:cNvSpPr txBox="1">
            <a:spLocks noGrp="1"/>
          </p:cNvSpPr>
          <p:nvPr>
            <p:ph type="dt" sz="quarter" idx="1"/>
          </p:nvPr>
        </p:nvSpPr>
        <p:spPr>
          <a:xfrm>
            <a:off x="4278962" y="0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4997" rIns="90004" bIns="44997" anchor="t" anchorCtr="0" compatLnSpc="0"/>
          <a:lstStyle/>
          <a:p>
            <a:pPr marL="0" marR="0" lvl="0" indent="0" algn="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4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4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4" name="Zástupný symbol pro zápatí 3"/>
          <p:cNvSpPr txBox="1">
            <a:spLocks noGrp="1"/>
          </p:cNvSpPr>
          <p:nvPr>
            <p:ph type="ftr" sz="quarter" idx="2"/>
          </p:nvPr>
        </p:nvSpPr>
        <p:spPr>
          <a:xfrm>
            <a:off x="0" y="10157402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4997" rIns="90004" bIns="44997" anchor="b" anchorCtr="0" compatLnSpc="0"/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4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4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5" name="Zástupný symbol pro číslo snímku 4"/>
          <p:cNvSpPr txBox="1">
            <a:spLocks noGrp="1"/>
          </p:cNvSpPr>
          <p:nvPr>
            <p:ph type="sldNum" sz="quarter" idx="3"/>
          </p:nvPr>
        </p:nvSpPr>
        <p:spPr>
          <a:xfrm>
            <a:off x="4278962" y="10157402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4997" rIns="90004" bIns="44997" anchor="b" anchorCtr="0" compatLnSpc="0"/>
          <a:lstStyle/>
          <a:p>
            <a:pPr marL="0" marR="0" lvl="0" indent="0" algn="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4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8486539B-B941-4229-B036-3A6A89940C98}" type="slidenum">
              <a:t>‹#›</a:t>
            </a:fld>
            <a:endParaRPr lang="cs-CZ" sz="14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Microsoft YaHei" pitchFamily="2"/>
              <a:cs typeface="Mangal" pitchFamily="2"/>
            </a:endParaRPr>
          </a:p>
        </p:txBody>
      </p:sp>
    </p:spTree>
    <p:extLst>
      <p:ext uri="{BB962C8B-B14F-4D97-AF65-F5344CB8AC3E}">
        <p14:creationId xmlns:p14="http://schemas.microsoft.com/office/powerpoint/2010/main" val="2870994469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 idx="2"/>
          </p:nvPr>
        </p:nvSpPr>
        <p:spPr>
          <a:xfrm>
            <a:off x="1107000" y="812517"/>
            <a:ext cx="5345280" cy="4008958"/>
          </a:xfrm>
          <a:prstGeom prst="rect">
            <a:avLst/>
          </a:prstGeom>
          <a:noFill/>
          <a:ln>
            <a:noFill/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3"/>
          </p:nvPr>
        </p:nvSpPr>
        <p:spPr>
          <a:xfrm>
            <a:off x="755998" y="5078522"/>
            <a:ext cx="6047640" cy="4811042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t" anchorCtr="0" compatLnSpc="1"/>
          <a:lstStyle/>
          <a:p>
            <a:pPr lvl="0"/>
            <a:endParaRPr lang="cs-CZ"/>
          </a:p>
        </p:txBody>
      </p:sp>
      <p:sp>
        <p:nvSpPr>
          <p:cNvPr id="4" name="Zástupný symbol pro záhlaví 3"/>
          <p:cNvSpPr txBox="1">
            <a:spLocks noGrp="1"/>
          </p:cNvSpPr>
          <p:nvPr>
            <p:ph type="hdr" sz="quarter"/>
          </p:nvPr>
        </p:nvSpPr>
        <p:spPr>
          <a:xfrm>
            <a:off x="0" y="0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t" anchorCtr="0" compatLnSpc="1"/>
          <a:lstStyle>
            <a:lvl1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14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endParaRPr lang="cs-CZ"/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idx="1"/>
          </p:nvPr>
        </p:nvSpPr>
        <p:spPr>
          <a:xfrm>
            <a:off x="4278962" y="0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t" anchorCtr="0" compatLnSpc="1"/>
          <a:lstStyle>
            <a:lvl1pPr marL="0" marR="0" lvl="0" indent="0" algn="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14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endParaRPr lang="cs-CZ"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4"/>
          </p:nvPr>
        </p:nvSpPr>
        <p:spPr>
          <a:xfrm>
            <a:off x="0" y="10157402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b" anchorCtr="0" compatLnSpc="1"/>
          <a:lstStyle>
            <a:lvl1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14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endParaRPr lang="cs-CZ"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5"/>
          </p:nvPr>
        </p:nvSpPr>
        <p:spPr>
          <a:xfrm>
            <a:off x="4278962" y="10157402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b" anchorCtr="0" compatLnSpc="1"/>
          <a:lstStyle>
            <a:lvl1pPr marL="0" marR="0" lvl="0" indent="0" algn="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14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fld id="{39EE9404-BE03-4F74-9A57-FB128043E981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7488850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215999" marR="0" lvl="0" indent="-215999" defTabSz="914400" rtl="0" fontAlgn="auto" hangingPunct="0">
      <a:lnSpc>
        <a:spcPct val="100000"/>
      </a:lnSpc>
      <a:spcBef>
        <a:spcPts val="0"/>
      </a:spcBef>
      <a:spcAft>
        <a:spcPts val="0"/>
      </a:spcAft>
      <a:buNone/>
      <a:tabLst/>
      <a:defRPr lang="cs-CZ" sz="2000" b="0" i="0" u="none" strike="noStrike" kern="1200" cap="none" spc="0" baseline="0">
        <a:solidFill>
          <a:srgbClr val="000000"/>
        </a:solidFill>
        <a:uFillTx/>
        <a:latin typeface="Arial" pitchFamily="18"/>
        <a:ea typeface="Microsoft YaHei" pitchFamily="2"/>
        <a:cs typeface="Mangal" pitchFamily="2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1"/>
            <a:ext cx="5345116" cy="4008436"/>
          </a:xfrm>
          <a:ln w="9528">
            <a:solidFill>
              <a:srgbClr val="000000"/>
            </a:solidFill>
            <a:prstDash val="solid"/>
            <a:miter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 txBox="1"/>
          <p:nvPr/>
        </p:nvSpPr>
        <p:spPr>
          <a:xfrm>
            <a:off x="4278962" y="10157402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b" anchorCtr="0" compatLnSpc="1"/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0FEFC30A-5971-4A14-8B2D-61AE0BC61CD6}" type="slidenum">
              <a:t>1</a:t>
            </a:fld>
            <a:endParaRPr lang="cs-CZ" sz="1400" b="0" i="0" u="none" strike="noStrike" kern="1200" cap="none" spc="0" baseline="0">
              <a:solidFill>
                <a:srgbClr val="000000"/>
              </a:solidFill>
              <a:uFillTx/>
              <a:latin typeface="Calibri" pitchFamily="34"/>
              <a:ea typeface="Arial Unicode MS" pitchFamily="2"/>
              <a:cs typeface="Tahoma" pitchFamily="2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4F81BD"/>
          </a:solidFill>
          <a:ln w="25402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>
            <a:spAutoFit/>
          </a:bodyPr>
          <a:lstStyle/>
          <a:p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4F81BD"/>
          </a:solidFill>
          <a:ln w="25402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4F81BD"/>
          </a:solidFill>
          <a:ln w="25402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pPr lvl="0"/>
            <a:r>
              <a:rPr lang="cs-CZ"/>
              <a:t>První š obrázky jsou ze středověku.</a:t>
            </a:r>
          </a:p>
          <a:p>
            <a:pPr lvl="0"/>
            <a:r>
              <a:rPr lang="cs-CZ"/>
              <a:t>Další 3 jsou z období gotiky.</a:t>
            </a: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4F81BD"/>
          </a:solidFill>
          <a:ln w="25402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4F81BD"/>
          </a:solidFill>
          <a:ln w="25402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4F81BD"/>
          </a:solidFill>
          <a:ln w="25402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4F81BD"/>
          </a:solidFill>
          <a:ln w="25402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římá spojnice 6"/>
          <p:cNvSpPr/>
          <p:nvPr/>
        </p:nvSpPr>
        <p:spPr>
          <a:xfrm>
            <a:off x="567037" y="5897276"/>
            <a:ext cx="9513591" cy="2624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ss"/>
              <a:gd name="f6" fmla="val 0"/>
              <a:gd name="f7" fmla="+- 0 0 -180"/>
              <a:gd name="f8" fmla="+- 0 0 -360"/>
              <a:gd name="f9" fmla="abs f3"/>
              <a:gd name="f10" fmla="abs f4"/>
              <a:gd name="f11" fmla="abs f5"/>
              <a:gd name="f12" fmla="*/ f7 f0 1"/>
              <a:gd name="f13" fmla="*/ f8 f0 1"/>
              <a:gd name="f14" fmla="?: f9 f3 1"/>
              <a:gd name="f15" fmla="?: f10 f4 1"/>
              <a:gd name="f16" fmla="?: f11 f5 1"/>
              <a:gd name="f17" fmla="*/ f12 1 f2"/>
              <a:gd name="f18" fmla="*/ f13 1 f2"/>
              <a:gd name="f19" fmla="*/ f14 1 21600"/>
              <a:gd name="f20" fmla="*/ f15 1 21600"/>
              <a:gd name="f21" fmla="*/ 21600 f14 1"/>
              <a:gd name="f22" fmla="*/ 21600 f15 1"/>
              <a:gd name="f23" fmla="+- f17 0 f1"/>
              <a:gd name="f24" fmla="+- f18 0 f1"/>
              <a:gd name="f25" fmla="min f20 f19"/>
              <a:gd name="f26" fmla="*/ f21 1 f16"/>
              <a:gd name="f27" fmla="*/ f22 1 f16"/>
              <a:gd name="f28" fmla="val f26"/>
              <a:gd name="f29" fmla="val f27"/>
              <a:gd name="f30" fmla="*/ f6 f25 1"/>
              <a:gd name="f31" fmla="*/ f28 f25 1"/>
              <a:gd name="f32" fmla="*/ f29 f25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3">
                <a:pos x="f30" y="f30"/>
              </a:cxn>
              <a:cxn ang="f24">
                <a:pos x="f31" y="f32"/>
              </a:cxn>
            </a:cxnLst>
            <a:rect l="f30" t="f30" r="f31" b="f32"/>
            <a:pathLst>
              <a:path>
                <a:moveTo>
                  <a:pt x="f30" y="f30"/>
                </a:moveTo>
                <a:lnTo>
                  <a:pt x="f31" y="f32"/>
                </a:lnTo>
              </a:path>
            </a:pathLst>
          </a:custGeom>
          <a:noFill/>
          <a:ln w="9528">
            <a:solidFill>
              <a:srgbClr val="F0A22E">
                <a:alpha val="0"/>
              </a:srgbClr>
            </a:solidFill>
            <a:prstDash val="solid"/>
            <a:round/>
          </a:ln>
        </p:spPr>
        <p:txBody>
          <a:bodyPr vert="horz" wrap="square" lIns="100794" tIns="50392" rIns="100794" bIns="50392" anchor="t" anchorCtr="0" compatLnSpc="1"/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Franklin Gothic Book"/>
            </a:endParaRPr>
          </a:p>
        </p:txBody>
      </p:sp>
      <p:sp>
        <p:nvSpPr>
          <p:cNvPr id="3" name="Nadpis 28"/>
          <p:cNvSpPr txBox="1">
            <a:spLocks noGrp="1"/>
          </p:cNvSpPr>
          <p:nvPr>
            <p:ph type="ctrTitle"/>
          </p:nvPr>
        </p:nvSpPr>
        <p:spPr>
          <a:xfrm>
            <a:off x="420029" y="5349989"/>
            <a:ext cx="9324575" cy="1347441"/>
          </a:xfrm>
        </p:spPr>
        <p:txBody>
          <a:bodyPr anchor="t"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  <a:endParaRPr lang="en-US"/>
          </a:p>
        </p:txBody>
      </p:sp>
      <p:sp>
        <p:nvSpPr>
          <p:cNvPr id="4" name="Podnadpis 8"/>
          <p:cNvSpPr txBox="1">
            <a:spLocks noGrp="1"/>
          </p:cNvSpPr>
          <p:nvPr>
            <p:ph type="subTitle" idx="1"/>
          </p:nvPr>
        </p:nvSpPr>
        <p:spPr>
          <a:xfrm>
            <a:off x="420029" y="4283817"/>
            <a:ext cx="9324575" cy="1007961"/>
          </a:xfrm>
        </p:spPr>
        <p:txBody>
          <a:bodyPr anchor="b"/>
          <a:lstStyle>
            <a:lvl1pPr marL="0" indent="0">
              <a:spcBef>
                <a:spcPts val="600"/>
              </a:spcBef>
              <a:buNone/>
              <a:defRPr sz="2600">
                <a:solidFill>
                  <a:srgbClr val="443329"/>
                </a:solidFill>
              </a:defRPr>
            </a:lvl1pPr>
          </a:lstStyle>
          <a:p>
            <a:pPr lvl="0"/>
            <a:r>
              <a:rPr lang="cs-CZ"/>
              <a:t>Kliknutím lze upravit styl předlohy.</a:t>
            </a:r>
            <a:endParaRPr lang="en-US"/>
          </a:p>
        </p:txBody>
      </p:sp>
      <p:sp>
        <p:nvSpPr>
          <p:cNvPr id="5" name="Zástupný symbol pro datum 15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Zástupný symbol pro zápatí 1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7" name="Zástupný symbol pro číslo snímku 14"/>
          <p:cNvSpPr txBox="1">
            <a:spLocks noGrp="1"/>
          </p:cNvSpPr>
          <p:nvPr>
            <p:ph type="sldNum" sz="quarter" idx="8"/>
          </p:nvPr>
        </p:nvSpPr>
        <p:spPr>
          <a:xfrm>
            <a:off x="9072557" y="7136334"/>
            <a:ext cx="836694" cy="272143"/>
          </a:xfrm>
        </p:spPr>
        <p:txBody>
          <a:bodyPr/>
          <a:lstStyle>
            <a:lvl1pPr>
              <a:defRPr/>
            </a:lvl1pPr>
          </a:lstStyle>
          <a:p>
            <a:pPr lvl="0"/>
            <a:fld id="{FC3EA8B0-886E-475F-B1DE-27498C3CE855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974718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2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  <a:endParaRPr lang="en-US"/>
          </a:p>
        </p:txBody>
      </p:sp>
      <p:sp>
        <p:nvSpPr>
          <p:cNvPr id="3" name="Zástupný symbol pro obsah 26"/>
          <p:cNvSpPr txBox="1">
            <a:spLocks noGrp="1"/>
          </p:cNvSpPr>
          <p:nvPr>
            <p:ph idx="1"/>
          </p:nvPr>
        </p:nvSpPr>
        <p:spPr/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  <a:endParaRPr lang="en-US"/>
          </a:p>
        </p:txBody>
      </p:sp>
      <p:sp>
        <p:nvSpPr>
          <p:cNvPr id="4" name="Zástupný symbol pro datum 2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5" name="Zástupný symbol pro zápatí 18"/>
          <p:cNvSpPr txBox="1">
            <a:spLocks noGrp="1"/>
          </p:cNvSpPr>
          <p:nvPr>
            <p:ph type="ftr" sz="quarter" idx="9"/>
          </p:nvPr>
        </p:nvSpPr>
        <p:spPr>
          <a:xfrm>
            <a:off x="3948242" y="83996"/>
            <a:ext cx="3192197" cy="318485"/>
          </a:xfrm>
        </p:spPr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Zástupný symbol pro číslo snímku 15"/>
          <p:cNvSpPr txBox="1">
            <a:spLocks noGrp="1"/>
          </p:cNvSpPr>
          <p:nvPr>
            <p:ph type="sldNum" sz="quarter" idx="8"/>
          </p:nvPr>
        </p:nvSpPr>
        <p:spPr>
          <a:xfrm>
            <a:off x="9072557" y="7136334"/>
            <a:ext cx="836694" cy="272143"/>
          </a:xfrm>
        </p:spPr>
        <p:txBody>
          <a:bodyPr/>
          <a:lstStyle>
            <a:lvl1pPr>
              <a:defRPr/>
            </a:lvl1pPr>
          </a:lstStyle>
          <a:p>
            <a:pPr lvl="0"/>
            <a:fld id="{B66131AE-C708-4C99-849D-CC126934F61E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70329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římá spojnice 6"/>
          <p:cNvSpPr/>
          <p:nvPr/>
        </p:nvSpPr>
        <p:spPr>
          <a:xfrm>
            <a:off x="567037" y="3797366"/>
            <a:ext cx="9513591" cy="2624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ss"/>
              <a:gd name="f6" fmla="val 0"/>
              <a:gd name="f7" fmla="+- 0 0 -180"/>
              <a:gd name="f8" fmla="+- 0 0 -360"/>
              <a:gd name="f9" fmla="abs f3"/>
              <a:gd name="f10" fmla="abs f4"/>
              <a:gd name="f11" fmla="abs f5"/>
              <a:gd name="f12" fmla="*/ f7 f0 1"/>
              <a:gd name="f13" fmla="*/ f8 f0 1"/>
              <a:gd name="f14" fmla="?: f9 f3 1"/>
              <a:gd name="f15" fmla="?: f10 f4 1"/>
              <a:gd name="f16" fmla="?: f11 f5 1"/>
              <a:gd name="f17" fmla="*/ f12 1 f2"/>
              <a:gd name="f18" fmla="*/ f13 1 f2"/>
              <a:gd name="f19" fmla="*/ f14 1 21600"/>
              <a:gd name="f20" fmla="*/ f15 1 21600"/>
              <a:gd name="f21" fmla="*/ 21600 f14 1"/>
              <a:gd name="f22" fmla="*/ 21600 f15 1"/>
              <a:gd name="f23" fmla="+- f17 0 f1"/>
              <a:gd name="f24" fmla="+- f18 0 f1"/>
              <a:gd name="f25" fmla="min f20 f19"/>
              <a:gd name="f26" fmla="*/ f21 1 f16"/>
              <a:gd name="f27" fmla="*/ f22 1 f16"/>
              <a:gd name="f28" fmla="val f26"/>
              <a:gd name="f29" fmla="val f27"/>
              <a:gd name="f30" fmla="*/ f6 f25 1"/>
              <a:gd name="f31" fmla="*/ f28 f25 1"/>
              <a:gd name="f32" fmla="*/ f29 f25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3">
                <a:pos x="f30" y="f30"/>
              </a:cxn>
              <a:cxn ang="f24">
                <a:pos x="f31" y="f32"/>
              </a:cxn>
            </a:cxnLst>
            <a:rect l="f30" t="f30" r="f31" b="f32"/>
            <a:pathLst>
              <a:path>
                <a:moveTo>
                  <a:pt x="f30" y="f30"/>
                </a:moveTo>
                <a:lnTo>
                  <a:pt x="f31" y="f32"/>
                </a:lnTo>
              </a:path>
            </a:pathLst>
          </a:custGeom>
          <a:noFill/>
          <a:ln w="9528">
            <a:solidFill>
              <a:srgbClr val="F0A22E">
                <a:alpha val="0"/>
              </a:srgbClr>
            </a:solidFill>
            <a:prstDash val="solid"/>
            <a:round/>
          </a:ln>
        </p:spPr>
        <p:txBody>
          <a:bodyPr vert="horz" wrap="square" lIns="100794" tIns="50392" rIns="100794" bIns="50392" anchor="t" anchorCtr="0" compatLnSpc="1"/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Franklin Gothic Book"/>
            </a:endParaRPr>
          </a:p>
        </p:txBody>
      </p:sp>
      <p:sp>
        <p:nvSpPr>
          <p:cNvPr id="3" name="Zástupný symbol pro text 5"/>
          <p:cNvSpPr txBox="1">
            <a:spLocks noGrp="1"/>
          </p:cNvSpPr>
          <p:nvPr>
            <p:ph type="body" idx="1"/>
          </p:nvPr>
        </p:nvSpPr>
        <p:spPr>
          <a:xfrm>
            <a:off x="420029" y="1847920"/>
            <a:ext cx="9324575" cy="1343939"/>
          </a:xfrm>
        </p:spPr>
        <p:txBody>
          <a:bodyPr anchor="b"/>
          <a:lstStyle>
            <a:lvl1pPr marL="0" indent="0" algn="r">
              <a:spcBef>
                <a:spcPts val="500"/>
              </a:spcBef>
              <a:buNone/>
              <a:defRPr sz="2200">
                <a:solidFill>
                  <a:srgbClr val="DDD2B1"/>
                </a:solidFill>
              </a:defRPr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4" name="Zástupný symbol pro datum 18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5" name="Zástupný symbol pro zápatí 10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Zástupný symbol pro číslo snímku 1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649FC118-9F38-4283-AA30-3FA0C89D5370}" type="slidenum">
              <a:t>‹#›</a:t>
            </a:fld>
            <a:endParaRPr lang="cs-CZ"/>
          </a:p>
        </p:txBody>
      </p:sp>
      <p:sp>
        <p:nvSpPr>
          <p:cNvPr id="7" name="Nadpis 7"/>
          <p:cNvSpPr txBox="1">
            <a:spLocks noGrp="1"/>
          </p:cNvSpPr>
          <p:nvPr>
            <p:ph type="title"/>
          </p:nvPr>
        </p:nvSpPr>
        <p:spPr>
          <a:xfrm>
            <a:off x="198964" y="3248616"/>
            <a:ext cx="9576593" cy="1306046"/>
          </a:xfrm>
        </p:spPr>
        <p:txBody>
          <a:bodyPr anchor="t"/>
          <a:lstStyle>
            <a:lvl1pPr algn="r">
              <a:defRPr>
                <a:solidFill>
                  <a:srgbClr val="FBEEC9"/>
                </a:solidFill>
              </a:defRPr>
            </a:lvl1pPr>
          </a:lstStyle>
          <a:p>
            <a:pPr lvl="0"/>
            <a:r>
              <a:rPr lang="cs-CZ"/>
              <a:t>Kliknutím lze upravit styl.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163781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9"/>
          <p:cNvSpPr txBox="1">
            <a:spLocks noGrp="1"/>
          </p:cNvSpPr>
          <p:nvPr>
            <p:ph type="title"/>
          </p:nvPr>
        </p:nvSpPr>
        <p:spPr>
          <a:xfrm>
            <a:off x="332658" y="503980"/>
            <a:ext cx="9576593" cy="927320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  <a:endParaRPr lang="en-US"/>
          </a:p>
        </p:txBody>
      </p:sp>
      <p:sp>
        <p:nvSpPr>
          <p:cNvPr id="3" name="Zástupný symbol pro obsah 13"/>
          <p:cNvSpPr txBox="1">
            <a:spLocks noGrp="1"/>
          </p:cNvSpPr>
          <p:nvPr>
            <p:ph idx="1"/>
          </p:nvPr>
        </p:nvSpPr>
        <p:spPr>
          <a:xfrm>
            <a:off x="336023" y="1763923"/>
            <a:ext cx="4620289" cy="5207773"/>
          </a:xfrm>
        </p:spPr>
        <p:txBody>
          <a:bodyPr/>
          <a:lstStyle>
            <a:lvl1pPr>
              <a:spcBef>
                <a:spcPts val="700"/>
              </a:spcBef>
              <a:defRPr sz="3100"/>
            </a:lvl1pPr>
            <a:lvl2pPr>
              <a:spcBef>
                <a:spcPts val="600"/>
              </a:spcBef>
              <a:defRPr sz="2600"/>
            </a:lvl2pPr>
            <a:lvl3pPr>
              <a:spcBef>
                <a:spcPts val="500"/>
              </a:spcBef>
              <a:defRPr sz="2200"/>
            </a:lvl3pPr>
            <a:lvl4pPr>
              <a:defRPr sz="2000"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  <a:endParaRPr lang="en-US"/>
          </a:p>
        </p:txBody>
      </p:sp>
      <p:sp>
        <p:nvSpPr>
          <p:cNvPr id="4" name="Zástupný symbol pro obsah 12"/>
          <p:cNvSpPr txBox="1">
            <a:spLocks noGrp="1"/>
          </p:cNvSpPr>
          <p:nvPr>
            <p:ph idx="2"/>
          </p:nvPr>
        </p:nvSpPr>
        <p:spPr>
          <a:xfrm>
            <a:off x="5124315" y="1763923"/>
            <a:ext cx="4788301" cy="5207773"/>
          </a:xfrm>
        </p:spPr>
        <p:txBody>
          <a:bodyPr/>
          <a:lstStyle>
            <a:lvl1pPr>
              <a:spcBef>
                <a:spcPts val="700"/>
              </a:spcBef>
              <a:defRPr sz="3100"/>
            </a:lvl1pPr>
            <a:lvl2pPr>
              <a:spcBef>
                <a:spcPts val="600"/>
              </a:spcBef>
              <a:defRPr sz="2600"/>
            </a:lvl2pPr>
            <a:lvl3pPr>
              <a:spcBef>
                <a:spcPts val="500"/>
              </a:spcBef>
              <a:defRPr sz="2200"/>
            </a:lvl3pPr>
            <a:lvl4pPr>
              <a:defRPr sz="2000"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  <a:endParaRPr lang="en-US"/>
          </a:p>
        </p:txBody>
      </p:sp>
      <p:sp>
        <p:nvSpPr>
          <p:cNvPr id="5" name="Zástupný symbol pro datum 20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Zástupný symbol pro zápatí 9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7" name="Zástupný symbol pro číslo snímku 30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CAFD5E0-4ABC-4609-8661-F1FBACF70D62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14349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28"/>
          <p:cNvSpPr txBox="1">
            <a:spLocks noGrp="1"/>
          </p:cNvSpPr>
          <p:nvPr>
            <p:ph type="title"/>
          </p:nvPr>
        </p:nvSpPr>
        <p:spPr>
          <a:xfrm>
            <a:off x="336023" y="5963744"/>
            <a:ext cx="9492587" cy="972958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  <a:endParaRPr lang="en-US"/>
          </a:p>
        </p:txBody>
      </p:sp>
      <p:sp>
        <p:nvSpPr>
          <p:cNvPr id="3" name="Zástupný symbol pro text 12"/>
          <p:cNvSpPr txBox="1">
            <a:spLocks noGrp="1"/>
          </p:cNvSpPr>
          <p:nvPr>
            <p:ph type="body" idx="1"/>
          </p:nvPr>
        </p:nvSpPr>
        <p:spPr>
          <a:xfrm>
            <a:off x="310274" y="734967"/>
            <a:ext cx="4730035" cy="705221"/>
          </a:xfrm>
        </p:spPr>
        <p:txBody>
          <a:bodyPr anchor="ctr"/>
          <a:lstStyle>
            <a:lvl1pPr marL="0" indent="0">
              <a:spcBef>
                <a:spcPts val="500"/>
              </a:spcBef>
              <a:buNone/>
              <a:defRPr sz="2000" cap="all">
                <a:solidFill>
                  <a:srgbClr val="B0761F"/>
                </a:solidFill>
                <a:latin typeface="Franklin Gothic Medium"/>
              </a:defRPr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4" name="Zástupný symbol pro text 24"/>
          <p:cNvSpPr txBox="1">
            <a:spLocks noGrp="1"/>
          </p:cNvSpPr>
          <p:nvPr>
            <p:ph type="body" idx="3"/>
          </p:nvPr>
        </p:nvSpPr>
        <p:spPr>
          <a:xfrm>
            <a:off x="5120813" y="734967"/>
            <a:ext cx="4731901" cy="705221"/>
          </a:xfrm>
        </p:spPr>
        <p:txBody>
          <a:bodyPr anchor="ctr"/>
          <a:lstStyle>
            <a:lvl1pPr marL="0" indent="0">
              <a:spcBef>
                <a:spcPts val="500"/>
              </a:spcBef>
              <a:buNone/>
              <a:defRPr sz="2000" cap="all">
                <a:solidFill>
                  <a:srgbClr val="B0761F"/>
                </a:solidFill>
                <a:latin typeface="Franklin Gothic Medium"/>
              </a:defRPr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5" name="Zástupný symbol pro obsah 3"/>
          <p:cNvSpPr txBox="1">
            <a:spLocks noGrp="1"/>
          </p:cNvSpPr>
          <p:nvPr>
            <p:ph idx="2"/>
          </p:nvPr>
        </p:nvSpPr>
        <p:spPr>
          <a:xfrm>
            <a:off x="310274" y="1450686"/>
            <a:ext cx="4730035" cy="4345064"/>
          </a:xfrm>
        </p:spPr>
        <p:txBody>
          <a:bodyPr/>
          <a:lstStyle>
            <a:lvl1pPr>
              <a:spcBef>
                <a:spcPts val="600"/>
              </a:spcBef>
              <a:defRPr sz="2600"/>
            </a:lvl1pPr>
            <a:lvl2pPr>
              <a:spcBef>
                <a:spcPts val="500"/>
              </a:spcBef>
              <a:defRPr sz="2200"/>
            </a:lvl2pPr>
            <a:lvl3pPr>
              <a:spcBef>
                <a:spcPts val="500"/>
              </a:spcBef>
              <a:defRPr sz="2000"/>
            </a:lvl3pPr>
            <a:lvl4pPr>
              <a:spcBef>
                <a:spcPts val="400"/>
              </a:spcBef>
              <a:defRPr sz="1800"/>
            </a:lvl4pPr>
            <a:lvl5pPr>
              <a:spcBef>
                <a:spcPts val="400"/>
              </a:spcBef>
              <a:defRPr sz="1800"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  <a:endParaRPr lang="en-US"/>
          </a:p>
        </p:txBody>
      </p:sp>
      <p:sp>
        <p:nvSpPr>
          <p:cNvPr id="6" name="Zástupný symbol pro obsah 27"/>
          <p:cNvSpPr txBox="1">
            <a:spLocks noGrp="1"/>
          </p:cNvSpPr>
          <p:nvPr>
            <p:ph idx="4"/>
          </p:nvPr>
        </p:nvSpPr>
        <p:spPr>
          <a:xfrm>
            <a:off x="5124901" y="1450686"/>
            <a:ext cx="4727813" cy="4345064"/>
          </a:xfrm>
        </p:spPr>
        <p:txBody>
          <a:bodyPr/>
          <a:lstStyle>
            <a:lvl1pPr>
              <a:spcBef>
                <a:spcPts val="600"/>
              </a:spcBef>
              <a:defRPr sz="2600"/>
            </a:lvl1pPr>
            <a:lvl2pPr>
              <a:spcBef>
                <a:spcPts val="500"/>
              </a:spcBef>
              <a:defRPr sz="2200"/>
            </a:lvl2pPr>
            <a:lvl3pPr>
              <a:spcBef>
                <a:spcPts val="500"/>
              </a:spcBef>
              <a:defRPr sz="2000"/>
            </a:lvl3pPr>
            <a:lvl4pPr>
              <a:spcBef>
                <a:spcPts val="400"/>
              </a:spcBef>
              <a:defRPr sz="1800"/>
            </a:lvl4pPr>
            <a:lvl5pPr>
              <a:spcBef>
                <a:spcPts val="400"/>
              </a:spcBef>
              <a:defRPr sz="1800"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  <a:endParaRPr lang="en-US"/>
          </a:p>
        </p:txBody>
      </p:sp>
      <p:sp>
        <p:nvSpPr>
          <p:cNvPr id="7" name="Zástupný symbol pro datum 9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8" name="Zástupný symbol pro zápatí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9" name="Zástupný symbol pro číslo snímku 6"/>
          <p:cNvSpPr txBox="1">
            <a:spLocks noGrp="1"/>
          </p:cNvSpPr>
          <p:nvPr>
            <p:ph type="sldNum" sz="quarter" idx="8"/>
          </p:nvPr>
        </p:nvSpPr>
        <p:spPr>
          <a:xfrm>
            <a:off x="9072567" y="7139690"/>
            <a:ext cx="840050" cy="272143"/>
          </a:xfrm>
        </p:spPr>
        <p:txBody>
          <a:bodyPr/>
          <a:lstStyle>
            <a:lvl1pPr>
              <a:defRPr/>
            </a:lvl1pPr>
          </a:lstStyle>
          <a:p>
            <a:pPr lvl="0"/>
            <a:fld id="{5C70F154-E3E5-4678-9405-0A060CD6CBA6}" type="slidenum">
              <a:t>‹#›</a:t>
            </a:fld>
            <a:endParaRPr lang="cs-CZ"/>
          </a:p>
        </p:txBody>
      </p:sp>
      <p:sp>
        <p:nvSpPr>
          <p:cNvPr id="10" name="Přímá spojnice 10"/>
          <p:cNvSpPr/>
          <p:nvPr/>
        </p:nvSpPr>
        <p:spPr>
          <a:xfrm>
            <a:off x="567037" y="6635718"/>
            <a:ext cx="9513591" cy="2624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ss"/>
              <a:gd name="f6" fmla="val 0"/>
              <a:gd name="f7" fmla="+- 0 0 -180"/>
              <a:gd name="f8" fmla="+- 0 0 -360"/>
              <a:gd name="f9" fmla="abs f3"/>
              <a:gd name="f10" fmla="abs f4"/>
              <a:gd name="f11" fmla="abs f5"/>
              <a:gd name="f12" fmla="*/ f7 f0 1"/>
              <a:gd name="f13" fmla="*/ f8 f0 1"/>
              <a:gd name="f14" fmla="?: f9 f3 1"/>
              <a:gd name="f15" fmla="?: f10 f4 1"/>
              <a:gd name="f16" fmla="?: f11 f5 1"/>
              <a:gd name="f17" fmla="*/ f12 1 f2"/>
              <a:gd name="f18" fmla="*/ f13 1 f2"/>
              <a:gd name="f19" fmla="*/ f14 1 21600"/>
              <a:gd name="f20" fmla="*/ f15 1 21600"/>
              <a:gd name="f21" fmla="*/ 21600 f14 1"/>
              <a:gd name="f22" fmla="*/ 21600 f15 1"/>
              <a:gd name="f23" fmla="+- f17 0 f1"/>
              <a:gd name="f24" fmla="+- f18 0 f1"/>
              <a:gd name="f25" fmla="min f20 f19"/>
              <a:gd name="f26" fmla="*/ f21 1 f16"/>
              <a:gd name="f27" fmla="*/ f22 1 f16"/>
              <a:gd name="f28" fmla="val f26"/>
              <a:gd name="f29" fmla="val f27"/>
              <a:gd name="f30" fmla="*/ f6 f25 1"/>
              <a:gd name="f31" fmla="*/ f28 f25 1"/>
              <a:gd name="f32" fmla="*/ f29 f25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3">
                <a:pos x="f30" y="f30"/>
              </a:cxn>
              <a:cxn ang="f24">
                <a:pos x="f31" y="f32"/>
              </a:cxn>
            </a:cxnLst>
            <a:rect l="f30" t="f30" r="f31" b="f32"/>
            <a:pathLst>
              <a:path>
                <a:moveTo>
                  <a:pt x="f30" y="f30"/>
                </a:moveTo>
                <a:lnTo>
                  <a:pt x="f31" y="f32"/>
                </a:lnTo>
              </a:path>
            </a:pathLst>
          </a:custGeom>
          <a:noFill/>
          <a:ln w="9528">
            <a:solidFill>
              <a:srgbClr val="F0A22E">
                <a:alpha val="0"/>
              </a:srgbClr>
            </a:solidFill>
            <a:prstDash val="solid"/>
            <a:round/>
          </a:ln>
        </p:spPr>
        <p:txBody>
          <a:bodyPr vert="horz" wrap="square" lIns="100794" tIns="50392" rIns="100794" bIns="50392" anchor="t" anchorCtr="0" compatLnSpc="1"/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Franklin Gothic Book"/>
            </a:endParaRPr>
          </a:p>
        </p:txBody>
      </p:sp>
    </p:spTree>
    <p:extLst>
      <p:ext uri="{BB962C8B-B14F-4D97-AF65-F5344CB8AC3E}">
        <p14:creationId xmlns:p14="http://schemas.microsoft.com/office/powerpoint/2010/main" val="29969502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29"/>
          <p:cNvSpPr txBox="1">
            <a:spLocks noGrp="1"/>
          </p:cNvSpPr>
          <p:nvPr>
            <p:ph type="title"/>
          </p:nvPr>
        </p:nvSpPr>
        <p:spPr>
          <a:xfrm>
            <a:off x="332658" y="503980"/>
            <a:ext cx="9576593" cy="927320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  <a:endParaRPr lang="en-US"/>
          </a:p>
        </p:txBody>
      </p:sp>
      <p:sp>
        <p:nvSpPr>
          <p:cNvPr id="3" name="Zástupný symbol pro datum 11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4" name="Zástupný symbol pro zápatí 20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5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6977EE14-F1DF-4111-9CED-ABEE92C18CC8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368746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2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3" name="Zástupný symbol pro zápatí 23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4" name="Zástupný symbol pro číslo snímku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DB28FBA7-E89D-44B3-969A-1713D596377B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495568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římá spojnice 7"/>
          <p:cNvSpPr/>
          <p:nvPr/>
        </p:nvSpPr>
        <p:spPr>
          <a:xfrm>
            <a:off x="567037" y="6447571"/>
            <a:ext cx="9513591" cy="2624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ss"/>
              <a:gd name="f6" fmla="val 0"/>
              <a:gd name="f7" fmla="+- 0 0 -180"/>
              <a:gd name="f8" fmla="+- 0 0 -360"/>
              <a:gd name="f9" fmla="abs f3"/>
              <a:gd name="f10" fmla="abs f4"/>
              <a:gd name="f11" fmla="abs f5"/>
              <a:gd name="f12" fmla="*/ f7 f0 1"/>
              <a:gd name="f13" fmla="*/ f8 f0 1"/>
              <a:gd name="f14" fmla="?: f9 f3 1"/>
              <a:gd name="f15" fmla="?: f10 f4 1"/>
              <a:gd name="f16" fmla="?: f11 f5 1"/>
              <a:gd name="f17" fmla="*/ f12 1 f2"/>
              <a:gd name="f18" fmla="*/ f13 1 f2"/>
              <a:gd name="f19" fmla="*/ f14 1 21600"/>
              <a:gd name="f20" fmla="*/ f15 1 21600"/>
              <a:gd name="f21" fmla="*/ 21600 f14 1"/>
              <a:gd name="f22" fmla="*/ 21600 f15 1"/>
              <a:gd name="f23" fmla="+- f17 0 f1"/>
              <a:gd name="f24" fmla="+- f18 0 f1"/>
              <a:gd name="f25" fmla="min f20 f19"/>
              <a:gd name="f26" fmla="*/ f21 1 f16"/>
              <a:gd name="f27" fmla="*/ f22 1 f16"/>
              <a:gd name="f28" fmla="val f26"/>
              <a:gd name="f29" fmla="val f27"/>
              <a:gd name="f30" fmla="*/ f6 f25 1"/>
              <a:gd name="f31" fmla="*/ f28 f25 1"/>
              <a:gd name="f32" fmla="*/ f29 f25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3">
                <a:pos x="f30" y="f30"/>
              </a:cxn>
              <a:cxn ang="f24">
                <a:pos x="f31" y="f32"/>
              </a:cxn>
            </a:cxnLst>
            <a:rect l="f30" t="f30" r="f31" b="f32"/>
            <a:pathLst>
              <a:path>
                <a:moveTo>
                  <a:pt x="f30" y="f30"/>
                </a:moveTo>
                <a:lnTo>
                  <a:pt x="f31" y="f32"/>
                </a:lnTo>
              </a:path>
            </a:pathLst>
          </a:custGeom>
          <a:noFill/>
          <a:ln w="9528">
            <a:solidFill>
              <a:srgbClr val="F0A22E">
                <a:alpha val="0"/>
              </a:srgbClr>
            </a:solidFill>
            <a:prstDash val="solid"/>
            <a:round/>
          </a:ln>
        </p:spPr>
        <p:txBody>
          <a:bodyPr vert="horz" wrap="square" lIns="100794" tIns="50392" rIns="100794" bIns="50392" anchor="t" anchorCtr="0" compatLnSpc="1"/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Franklin Gothic Book"/>
            </a:endParaRPr>
          </a:p>
        </p:txBody>
      </p:sp>
      <p:sp>
        <p:nvSpPr>
          <p:cNvPr id="3" name="Nadpis 11"/>
          <p:cNvSpPr txBox="1">
            <a:spLocks noGrp="1"/>
          </p:cNvSpPr>
          <p:nvPr>
            <p:ph type="title"/>
          </p:nvPr>
        </p:nvSpPr>
        <p:spPr>
          <a:xfrm>
            <a:off x="504035" y="6047741"/>
            <a:ext cx="9324575" cy="573978"/>
          </a:xfrm>
        </p:spPr>
        <p:txBody>
          <a:bodyPr/>
          <a:lstStyle>
            <a:lvl1pPr>
              <a:defRPr sz="2200" b="1"/>
            </a:lvl1pPr>
          </a:lstStyle>
          <a:p>
            <a:pPr lvl="0"/>
            <a:r>
              <a:rPr lang="cs-CZ"/>
              <a:t>Kliknutím lze upravit styl.</a:t>
            </a:r>
            <a:endParaRPr lang="en-US"/>
          </a:p>
        </p:txBody>
      </p:sp>
      <p:sp>
        <p:nvSpPr>
          <p:cNvPr id="4" name="Zástupný symbol pro text 25"/>
          <p:cNvSpPr txBox="1">
            <a:spLocks noGrp="1"/>
          </p:cNvSpPr>
          <p:nvPr>
            <p:ph type="body" idx="2"/>
          </p:nvPr>
        </p:nvSpPr>
        <p:spPr>
          <a:xfrm>
            <a:off x="504035" y="671974"/>
            <a:ext cx="3316455" cy="5291769"/>
          </a:xfrm>
        </p:spPr>
        <p:txBody>
          <a:bodyPr/>
          <a:lstStyle>
            <a:lvl1pPr marL="0" indent="0">
              <a:spcBef>
                <a:spcPts val="400"/>
              </a:spcBef>
              <a:buNone/>
              <a:defRPr sz="1500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5" name="Zástupný symbol pro obsah 13"/>
          <p:cNvSpPr txBox="1">
            <a:spLocks noGrp="1"/>
          </p:cNvSpPr>
          <p:nvPr>
            <p:ph idx="1"/>
          </p:nvPr>
        </p:nvSpPr>
        <p:spPr>
          <a:xfrm>
            <a:off x="3941246" y="671974"/>
            <a:ext cx="5887364" cy="5291769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 sz="2200"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  <a:endParaRPr lang="en-US"/>
          </a:p>
        </p:txBody>
      </p:sp>
      <p:sp>
        <p:nvSpPr>
          <p:cNvPr id="6" name="Zástupný symbol pro datum 2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7" name="Zástupný symbol pro zápatí 28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8" name="Zástupný symbol pro číslo snímku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9BD4E22-A643-407F-8366-2CF33186CAD4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668366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12"/>
          <p:cNvSpPr txBox="1">
            <a:spLocks noGrp="1"/>
          </p:cNvSpPr>
          <p:nvPr>
            <p:ph type="pic" idx="1"/>
          </p:nvPr>
        </p:nvSpPr>
        <p:spPr>
          <a:xfrm>
            <a:off x="3864236" y="679728"/>
            <a:ext cx="5544345" cy="4031827"/>
          </a:xfrm>
          <a:solidFill>
            <a:srgbClr val="FFFFFF"/>
          </a:solidFill>
          <a:ln w="6345">
            <a:solidFill>
              <a:srgbClr val="F0A22E"/>
            </a:solidFill>
            <a:prstDash val="solid"/>
          </a:ln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r>
              <a:rPr lang="cs-CZ"/>
              <a:t>Kliknutím na ikonu přidáte obrázek.</a:t>
            </a:r>
            <a:endParaRPr lang="en-US"/>
          </a:p>
        </p:txBody>
      </p:sp>
      <p:sp>
        <p:nvSpPr>
          <p:cNvPr id="3" name="Zástupný symbol pro datum 6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4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5" name="Zástupný symbol pro číslo snímku 30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9229262-0558-4BDB-861C-162622307F04}" type="slidenum">
              <a:t>‹#›</a:t>
            </a:fld>
            <a:endParaRPr lang="cs-CZ"/>
          </a:p>
        </p:txBody>
      </p:sp>
      <p:sp>
        <p:nvSpPr>
          <p:cNvPr id="6" name="Nadpis 16"/>
          <p:cNvSpPr txBox="1">
            <a:spLocks noGrp="1"/>
          </p:cNvSpPr>
          <p:nvPr>
            <p:ph type="title"/>
          </p:nvPr>
        </p:nvSpPr>
        <p:spPr>
          <a:xfrm>
            <a:off x="420029" y="5504697"/>
            <a:ext cx="6468401" cy="575724"/>
          </a:xfrm>
        </p:spPr>
        <p:txBody>
          <a:bodyPr/>
          <a:lstStyle>
            <a:lvl1pPr>
              <a:defRPr sz="2200" b="1"/>
            </a:lvl1pPr>
          </a:lstStyle>
          <a:p>
            <a:pPr lvl="0"/>
            <a:r>
              <a:rPr lang="cs-CZ"/>
              <a:t>Kliknutím lze upravit styl.</a:t>
            </a:r>
            <a:endParaRPr lang="en-US"/>
          </a:p>
        </p:txBody>
      </p:sp>
      <p:sp>
        <p:nvSpPr>
          <p:cNvPr id="7" name="Zástupný symbol pro text 25"/>
          <p:cNvSpPr txBox="1">
            <a:spLocks noGrp="1"/>
          </p:cNvSpPr>
          <p:nvPr>
            <p:ph type="body" idx="2"/>
          </p:nvPr>
        </p:nvSpPr>
        <p:spPr>
          <a:xfrm>
            <a:off x="420029" y="6099349"/>
            <a:ext cx="6468401" cy="846963"/>
          </a:xfrm>
        </p:spPr>
        <p:txBody>
          <a:bodyPr lIns="120956" tIns="0"/>
          <a:lstStyle>
            <a:lvl1pPr marL="0" indent="0">
              <a:spcBef>
                <a:spcPts val="400"/>
              </a:spcBef>
              <a:buNone/>
              <a:defRPr sz="1500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</p:spTree>
    <p:extLst>
      <p:ext uri="{BB962C8B-B14F-4D97-AF65-F5344CB8AC3E}">
        <p14:creationId xmlns:p14="http://schemas.microsoft.com/office/powerpoint/2010/main" val="8250667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 txBox="1"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  <a:endParaRPr lang="en-US"/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E38F184-28C9-4FE3-A4D2-F71922E2EE7B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89423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 txBox="1">
            <a:spLocks noGrp="1"/>
          </p:cNvSpPr>
          <p:nvPr>
            <p:ph type="title" orient="vert"/>
          </p:nvPr>
        </p:nvSpPr>
        <p:spPr>
          <a:xfrm>
            <a:off x="7560469" y="605479"/>
            <a:ext cx="2016123" cy="6450223"/>
          </a:xfrm>
        </p:spPr>
        <p:txBody>
          <a:bodyPr vert="eaVert"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 txBox="1">
            <a:spLocks noGrp="1"/>
          </p:cNvSpPr>
          <p:nvPr>
            <p:ph type="body" orient="vert" idx="1"/>
          </p:nvPr>
        </p:nvSpPr>
        <p:spPr>
          <a:xfrm>
            <a:off x="504035" y="605479"/>
            <a:ext cx="6888431" cy="6450223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  <a:endParaRPr lang="en-US"/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8B61CF36-B821-4390-B96D-3B4556369E08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941200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1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římá spojnice 6"/>
          <p:cNvSpPr/>
          <p:nvPr/>
        </p:nvSpPr>
        <p:spPr>
          <a:xfrm>
            <a:off x="567037" y="1158416"/>
            <a:ext cx="9513591" cy="2624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ss"/>
              <a:gd name="f6" fmla="val 0"/>
              <a:gd name="f7" fmla="+- 0 0 -180"/>
              <a:gd name="f8" fmla="+- 0 0 -360"/>
              <a:gd name="f9" fmla="abs f3"/>
              <a:gd name="f10" fmla="abs f4"/>
              <a:gd name="f11" fmla="abs f5"/>
              <a:gd name="f12" fmla="*/ f7 f0 1"/>
              <a:gd name="f13" fmla="*/ f8 f0 1"/>
              <a:gd name="f14" fmla="?: f9 f3 1"/>
              <a:gd name="f15" fmla="?: f10 f4 1"/>
              <a:gd name="f16" fmla="?: f11 f5 1"/>
              <a:gd name="f17" fmla="*/ f12 1 f2"/>
              <a:gd name="f18" fmla="*/ f13 1 f2"/>
              <a:gd name="f19" fmla="*/ f14 1 21600"/>
              <a:gd name="f20" fmla="*/ f15 1 21600"/>
              <a:gd name="f21" fmla="*/ 21600 f14 1"/>
              <a:gd name="f22" fmla="*/ 21600 f15 1"/>
              <a:gd name="f23" fmla="+- f17 0 f1"/>
              <a:gd name="f24" fmla="+- f18 0 f1"/>
              <a:gd name="f25" fmla="min f20 f19"/>
              <a:gd name="f26" fmla="*/ f21 1 f16"/>
              <a:gd name="f27" fmla="*/ f22 1 f16"/>
              <a:gd name="f28" fmla="val f26"/>
              <a:gd name="f29" fmla="val f27"/>
              <a:gd name="f30" fmla="*/ f6 f25 1"/>
              <a:gd name="f31" fmla="*/ f28 f25 1"/>
              <a:gd name="f32" fmla="*/ f29 f25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3">
                <a:pos x="f30" y="f30"/>
              </a:cxn>
              <a:cxn ang="f24">
                <a:pos x="f31" y="f32"/>
              </a:cxn>
            </a:cxnLst>
            <a:rect l="f30" t="f30" r="f31" b="f32"/>
            <a:pathLst>
              <a:path>
                <a:moveTo>
                  <a:pt x="f30" y="f30"/>
                </a:moveTo>
                <a:lnTo>
                  <a:pt x="f31" y="f32"/>
                </a:lnTo>
              </a:path>
            </a:pathLst>
          </a:custGeom>
          <a:noFill/>
          <a:ln w="9528">
            <a:solidFill>
              <a:srgbClr val="F0A22E">
                <a:alpha val="0"/>
              </a:srgbClr>
            </a:solidFill>
            <a:prstDash val="solid"/>
            <a:round/>
          </a:ln>
        </p:spPr>
        <p:txBody>
          <a:bodyPr vert="horz" wrap="square" lIns="100794" tIns="50392" rIns="100794" bIns="50392" anchor="t" anchorCtr="0" compatLnSpc="1"/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Franklin Gothic Book"/>
            </a:endParaRPr>
          </a:p>
        </p:txBody>
      </p:sp>
      <p:sp>
        <p:nvSpPr>
          <p:cNvPr id="3" name="Zástupný symbol pro text 7"/>
          <p:cNvSpPr txBox="1">
            <a:spLocks noGrp="1"/>
          </p:cNvSpPr>
          <p:nvPr>
            <p:ph type="body" idx="1"/>
          </p:nvPr>
        </p:nvSpPr>
        <p:spPr>
          <a:xfrm>
            <a:off x="336023" y="1713174"/>
            <a:ext cx="9576593" cy="4989039"/>
          </a:xfrm>
          <a:prstGeom prst="rect">
            <a:avLst/>
          </a:prstGeom>
          <a:noFill/>
          <a:ln>
            <a:noFill/>
          </a:ln>
        </p:spPr>
        <p:txBody>
          <a:bodyPr vert="horz" wrap="square" lIns="100794" tIns="50392" rIns="100794" bIns="50392" anchor="t" anchorCtr="0" compatLnSpc="1"/>
          <a:lstStyle/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  <a:endParaRPr lang="en-US"/>
          </a:p>
        </p:txBody>
      </p:sp>
      <p:sp>
        <p:nvSpPr>
          <p:cNvPr id="4" name="Zástupný symbol pro datum 10"/>
          <p:cNvSpPr txBox="1">
            <a:spLocks noGrp="1"/>
          </p:cNvSpPr>
          <p:nvPr>
            <p:ph type="dt" sz="half" idx="2"/>
          </p:nvPr>
        </p:nvSpPr>
        <p:spPr>
          <a:xfrm>
            <a:off x="7140439" y="83996"/>
            <a:ext cx="2772168" cy="318485"/>
          </a:xfrm>
          <a:prstGeom prst="rect">
            <a:avLst/>
          </a:prstGeom>
          <a:noFill/>
          <a:ln>
            <a:noFill/>
          </a:ln>
        </p:spPr>
        <p:txBody>
          <a:bodyPr vert="horz" wrap="square" lIns="100794" tIns="50392" rIns="100794" bIns="50392" anchor="t" anchorCtr="0" compatLnSpc="1"/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1300" b="0" i="0" u="none" strike="noStrike" kern="1200" cap="none" spc="0" baseline="0">
                <a:solidFill>
                  <a:srgbClr val="D38E27"/>
                </a:solidFill>
                <a:uFillTx/>
                <a:latin typeface="Franklin Gothic Book"/>
              </a:defRPr>
            </a:lvl1pPr>
          </a:lstStyle>
          <a:p>
            <a:pPr lvl="0"/>
            <a:endParaRPr lang="cs-CZ"/>
          </a:p>
        </p:txBody>
      </p:sp>
      <p:sp>
        <p:nvSpPr>
          <p:cNvPr id="5" name="Zástupný symbol pro zápatí 27"/>
          <p:cNvSpPr txBox="1">
            <a:spLocks noGrp="1"/>
          </p:cNvSpPr>
          <p:nvPr>
            <p:ph type="ftr" sz="quarter" idx="3"/>
          </p:nvPr>
        </p:nvSpPr>
        <p:spPr>
          <a:xfrm>
            <a:off x="3444215" y="83996"/>
            <a:ext cx="3696233" cy="318485"/>
          </a:xfrm>
          <a:prstGeom prst="rect">
            <a:avLst/>
          </a:prstGeom>
          <a:noFill/>
          <a:ln>
            <a:noFill/>
          </a:ln>
        </p:spPr>
        <p:txBody>
          <a:bodyPr vert="horz" wrap="square" lIns="100794" tIns="50392" rIns="100794" bIns="50392" anchor="t" anchorCtr="0" compatLnSpc="1"/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1300" b="0" i="0" u="none" strike="noStrike" kern="1200" cap="none" spc="0" baseline="0">
                <a:solidFill>
                  <a:srgbClr val="D38E27"/>
                </a:solidFill>
                <a:uFillTx/>
                <a:latin typeface="Franklin Gothic Book"/>
              </a:defRPr>
            </a:lvl1pPr>
          </a:lstStyle>
          <a:p>
            <a:pPr lvl="0"/>
            <a:endParaRPr lang="cs-CZ"/>
          </a:p>
        </p:txBody>
      </p:sp>
      <p:sp>
        <p:nvSpPr>
          <p:cNvPr id="6" name="Zástupný symbol pro číslo snímku 4"/>
          <p:cNvSpPr txBox="1">
            <a:spLocks noGrp="1"/>
          </p:cNvSpPr>
          <p:nvPr>
            <p:ph type="sldNum" sz="quarter" idx="4"/>
          </p:nvPr>
        </p:nvSpPr>
        <p:spPr>
          <a:xfrm>
            <a:off x="9072567" y="7139690"/>
            <a:ext cx="840050" cy="269491"/>
          </a:xfrm>
          <a:prstGeom prst="rect">
            <a:avLst/>
          </a:prstGeom>
          <a:noFill/>
          <a:ln>
            <a:noFill/>
          </a:ln>
        </p:spPr>
        <p:txBody>
          <a:bodyPr vert="horz" wrap="square" lIns="100794" tIns="50392" rIns="100794" bIns="50392" anchor="t" anchorCtr="0" compatLnSpc="1"/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1300" b="0" i="0" u="none" strike="noStrike" kern="1200" cap="none" spc="0" baseline="0">
                <a:solidFill>
                  <a:srgbClr val="D38E27"/>
                </a:solidFill>
                <a:uFillTx/>
                <a:latin typeface="Franklin Gothic Book"/>
              </a:defRPr>
            </a:lvl1pPr>
          </a:lstStyle>
          <a:p>
            <a:pPr lvl="0"/>
            <a:fld id="{66775425-35A4-419F-A06B-580DAA05D8FB}" type="slidenum">
              <a:t>‹#›</a:t>
            </a:fld>
            <a:endParaRPr lang="cs-CZ"/>
          </a:p>
        </p:txBody>
      </p:sp>
      <p:sp>
        <p:nvSpPr>
          <p:cNvPr id="7" name="Zástupný symbol pro nadpis 9"/>
          <p:cNvSpPr txBox="1">
            <a:spLocks noGrp="1"/>
          </p:cNvSpPr>
          <p:nvPr>
            <p:ph type="title"/>
          </p:nvPr>
        </p:nvSpPr>
        <p:spPr>
          <a:xfrm>
            <a:off x="336023" y="503980"/>
            <a:ext cx="9576593" cy="923955"/>
          </a:xfrm>
          <a:prstGeom prst="rect">
            <a:avLst/>
          </a:prstGeom>
          <a:noFill/>
          <a:ln>
            <a:noFill/>
          </a:ln>
        </p:spPr>
        <p:txBody>
          <a:bodyPr vert="horz" wrap="square" lIns="100794" tIns="50392" rIns="100794" bIns="50392" anchor="ctr" anchorCtr="0" compatLnSpc="1"/>
          <a:lstStyle/>
          <a:p>
            <a:pPr lvl="0"/>
            <a:r>
              <a:rPr lang="cs-CZ"/>
              <a:t>Kliknutím lze upravit styl.</a:t>
            </a:r>
            <a:endParaRPr lang="en-US"/>
          </a:p>
        </p:txBody>
      </p:sp>
      <p:sp>
        <p:nvSpPr>
          <p:cNvPr id="8" name="Přímá spojnice 8"/>
          <p:cNvSpPr/>
          <p:nvPr/>
        </p:nvSpPr>
        <p:spPr>
          <a:xfrm>
            <a:off x="567037" y="1158416"/>
            <a:ext cx="9513591" cy="2624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ss"/>
              <a:gd name="f6" fmla="val 0"/>
              <a:gd name="f7" fmla="+- 0 0 -180"/>
              <a:gd name="f8" fmla="+- 0 0 -360"/>
              <a:gd name="f9" fmla="abs f3"/>
              <a:gd name="f10" fmla="abs f4"/>
              <a:gd name="f11" fmla="abs f5"/>
              <a:gd name="f12" fmla="*/ f7 f0 1"/>
              <a:gd name="f13" fmla="*/ f8 f0 1"/>
              <a:gd name="f14" fmla="?: f9 f3 1"/>
              <a:gd name="f15" fmla="?: f10 f4 1"/>
              <a:gd name="f16" fmla="?: f11 f5 1"/>
              <a:gd name="f17" fmla="*/ f12 1 f2"/>
              <a:gd name="f18" fmla="*/ f13 1 f2"/>
              <a:gd name="f19" fmla="*/ f14 1 21600"/>
              <a:gd name="f20" fmla="*/ f15 1 21600"/>
              <a:gd name="f21" fmla="*/ 21600 f14 1"/>
              <a:gd name="f22" fmla="*/ 21600 f15 1"/>
              <a:gd name="f23" fmla="+- f17 0 f1"/>
              <a:gd name="f24" fmla="+- f18 0 f1"/>
              <a:gd name="f25" fmla="min f20 f19"/>
              <a:gd name="f26" fmla="*/ f21 1 f16"/>
              <a:gd name="f27" fmla="*/ f22 1 f16"/>
              <a:gd name="f28" fmla="val f26"/>
              <a:gd name="f29" fmla="val f27"/>
              <a:gd name="f30" fmla="*/ f6 f25 1"/>
              <a:gd name="f31" fmla="*/ f28 f25 1"/>
              <a:gd name="f32" fmla="*/ f29 f25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3">
                <a:pos x="f30" y="f30"/>
              </a:cxn>
              <a:cxn ang="f24">
                <a:pos x="f31" y="f32"/>
              </a:cxn>
            </a:cxnLst>
            <a:rect l="f30" t="f30" r="f31" b="f32"/>
            <a:pathLst>
              <a:path>
                <a:moveTo>
                  <a:pt x="f30" y="f30"/>
                </a:moveTo>
                <a:lnTo>
                  <a:pt x="f31" y="f32"/>
                </a:lnTo>
              </a:path>
            </a:pathLst>
          </a:custGeom>
          <a:noFill/>
          <a:ln w="9528">
            <a:solidFill>
              <a:srgbClr val="F0A22E">
                <a:alpha val="0"/>
              </a:srgbClr>
            </a:solidFill>
            <a:prstDash val="solid"/>
            <a:round/>
          </a:ln>
        </p:spPr>
        <p:txBody>
          <a:bodyPr vert="horz" wrap="square" lIns="100794" tIns="50392" rIns="100794" bIns="50392" anchor="t" anchorCtr="0" compatLnSpc="1"/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Franklin Gothic Book"/>
            </a:endParaRPr>
          </a:p>
        </p:txBody>
      </p:sp>
      <p:sp>
        <p:nvSpPr>
          <p:cNvPr id="9" name="Přímá spojnice 11"/>
          <p:cNvSpPr/>
          <p:nvPr/>
        </p:nvSpPr>
        <p:spPr>
          <a:xfrm>
            <a:off x="567037" y="1166234"/>
            <a:ext cx="9513591" cy="2624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ss"/>
              <a:gd name="f6" fmla="val 0"/>
              <a:gd name="f7" fmla="+- 0 0 -180"/>
              <a:gd name="f8" fmla="+- 0 0 -360"/>
              <a:gd name="f9" fmla="abs f3"/>
              <a:gd name="f10" fmla="abs f4"/>
              <a:gd name="f11" fmla="abs f5"/>
              <a:gd name="f12" fmla="*/ f7 f0 1"/>
              <a:gd name="f13" fmla="*/ f8 f0 1"/>
              <a:gd name="f14" fmla="?: f9 f3 1"/>
              <a:gd name="f15" fmla="?: f10 f4 1"/>
              <a:gd name="f16" fmla="?: f11 f5 1"/>
              <a:gd name="f17" fmla="*/ f12 1 f2"/>
              <a:gd name="f18" fmla="*/ f13 1 f2"/>
              <a:gd name="f19" fmla="*/ f14 1 21600"/>
              <a:gd name="f20" fmla="*/ f15 1 21600"/>
              <a:gd name="f21" fmla="*/ 21600 f14 1"/>
              <a:gd name="f22" fmla="*/ 21600 f15 1"/>
              <a:gd name="f23" fmla="+- f17 0 f1"/>
              <a:gd name="f24" fmla="+- f18 0 f1"/>
              <a:gd name="f25" fmla="min f20 f19"/>
              <a:gd name="f26" fmla="*/ f21 1 f16"/>
              <a:gd name="f27" fmla="*/ f22 1 f16"/>
              <a:gd name="f28" fmla="val f26"/>
              <a:gd name="f29" fmla="val f27"/>
              <a:gd name="f30" fmla="*/ f6 f25 1"/>
              <a:gd name="f31" fmla="*/ f28 f25 1"/>
              <a:gd name="f32" fmla="*/ f29 f25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3">
                <a:pos x="f30" y="f30"/>
              </a:cxn>
              <a:cxn ang="f24">
                <a:pos x="f31" y="f32"/>
              </a:cxn>
            </a:cxnLst>
            <a:rect l="f30" t="f30" r="f31" b="f32"/>
            <a:pathLst>
              <a:path>
                <a:moveTo>
                  <a:pt x="f30" y="f30"/>
                </a:moveTo>
                <a:lnTo>
                  <a:pt x="f31" y="f32"/>
                </a:lnTo>
              </a:path>
            </a:pathLst>
          </a:custGeom>
          <a:noFill/>
          <a:ln w="9528">
            <a:solidFill>
              <a:srgbClr val="F0A22E">
                <a:alpha val="0"/>
              </a:srgbClr>
            </a:solidFill>
            <a:prstDash val="solid"/>
            <a:round/>
          </a:ln>
        </p:spPr>
        <p:txBody>
          <a:bodyPr vert="horz" wrap="square" lIns="100794" tIns="50392" rIns="100794" bIns="50392" anchor="t" anchorCtr="0" compatLnSpc="1"/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Franklin Gothic Book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xStyles>
    <p:titleStyle>
      <a:lvl1pPr marL="0" marR="0" lvl="0" indent="0" algn="l" defTabSz="914400" rtl="0" fontAlgn="auto" hangingPunct="1">
        <a:lnSpc>
          <a:spcPct val="100000"/>
        </a:lnSpc>
        <a:spcBef>
          <a:spcPts val="0"/>
        </a:spcBef>
        <a:spcAft>
          <a:spcPts val="0"/>
        </a:spcAft>
        <a:buNone/>
        <a:tabLst/>
        <a:defRPr lang="cs-CZ" sz="4000" b="0" i="0" u="none" strike="noStrike" kern="1200" cap="all" spc="0" baseline="0">
          <a:solidFill>
            <a:srgbClr val="4E3B30"/>
          </a:solidFill>
          <a:uFillTx/>
          <a:latin typeface="Franklin Gothic Medium"/>
        </a:defRPr>
      </a:lvl1pPr>
    </p:titleStyle>
    <p:bodyStyle>
      <a:lvl1pPr marL="377976" marR="0" lvl="0" indent="-377976" algn="l" defTabSz="914400" rtl="0" fontAlgn="auto" hangingPunct="1">
        <a:lnSpc>
          <a:spcPct val="100000"/>
        </a:lnSpc>
        <a:spcBef>
          <a:spcPts val="800"/>
        </a:spcBef>
        <a:spcAft>
          <a:spcPts val="0"/>
        </a:spcAft>
        <a:buClr>
          <a:srgbClr val="F0A22E"/>
        </a:buClr>
        <a:buSzPct val="70000"/>
        <a:buFont typeface="Wingdings 2"/>
        <a:buChar char=""/>
        <a:tabLst/>
        <a:defRPr lang="cs-CZ" sz="3500" b="0" i="0" u="none" strike="noStrike" kern="1200" cap="none" spc="0" baseline="0">
          <a:solidFill>
            <a:srgbClr val="4E3B30"/>
          </a:solidFill>
          <a:uFillTx/>
          <a:latin typeface="Franklin Gothic Book"/>
        </a:defRPr>
      </a:lvl1pPr>
      <a:lvl2pPr marL="818954" marR="0" lvl="1" indent="-314983" algn="l" defTabSz="914400" rtl="0" fontAlgn="auto" hangingPunct="1">
        <a:lnSpc>
          <a:spcPct val="100000"/>
        </a:lnSpc>
        <a:spcBef>
          <a:spcPts val="700"/>
        </a:spcBef>
        <a:spcAft>
          <a:spcPts val="0"/>
        </a:spcAft>
        <a:buClr>
          <a:srgbClr val="F0A22E"/>
        </a:buClr>
        <a:buSzPct val="70000"/>
        <a:buFont typeface="Wingdings 2"/>
        <a:buChar char=""/>
        <a:tabLst/>
        <a:defRPr lang="cs-CZ" sz="3100" b="0" i="0" u="none" strike="noStrike" kern="1200" cap="none" spc="0" baseline="0">
          <a:solidFill>
            <a:srgbClr val="4E3B30"/>
          </a:solidFill>
          <a:uFillTx/>
          <a:latin typeface="Franklin Gothic Book"/>
        </a:defRPr>
      </a:lvl2pPr>
      <a:lvl3pPr marL="1259933" marR="0" lvl="2" indent="-251990" algn="l" defTabSz="914400" rtl="0" fontAlgn="auto" hangingPunct="1">
        <a:lnSpc>
          <a:spcPct val="100000"/>
        </a:lnSpc>
        <a:spcBef>
          <a:spcPts val="600"/>
        </a:spcBef>
        <a:spcAft>
          <a:spcPts val="0"/>
        </a:spcAft>
        <a:buClr>
          <a:srgbClr val="F0A22E"/>
        </a:buClr>
        <a:buSzPct val="70000"/>
        <a:buFont typeface="Wingdings 2"/>
        <a:buChar char=""/>
        <a:tabLst/>
        <a:defRPr lang="cs-CZ" sz="2600" b="0" i="0" u="none" strike="noStrike" kern="1200" cap="none" spc="0" baseline="0">
          <a:solidFill>
            <a:srgbClr val="4E3B30"/>
          </a:solidFill>
          <a:uFillTx/>
          <a:latin typeface="Franklin Gothic Book"/>
        </a:defRPr>
      </a:lvl3pPr>
      <a:lvl4pPr marL="1763895" marR="0" lvl="3" indent="-251990" algn="l" defTabSz="914400" rtl="0" fontAlgn="auto" hangingPunct="1">
        <a:lnSpc>
          <a:spcPct val="100000"/>
        </a:lnSpc>
        <a:spcBef>
          <a:spcPts val="500"/>
        </a:spcBef>
        <a:spcAft>
          <a:spcPts val="0"/>
        </a:spcAft>
        <a:buClr>
          <a:srgbClr val="F0A22E"/>
        </a:buClr>
        <a:buSzPct val="70000"/>
        <a:buFont typeface="Wingdings 2"/>
        <a:buChar char=""/>
        <a:tabLst/>
        <a:defRPr lang="cs-CZ" sz="2200" b="0" i="0" u="none" strike="noStrike" kern="1200" cap="none" spc="0" baseline="0">
          <a:solidFill>
            <a:srgbClr val="4E3B30"/>
          </a:solidFill>
          <a:uFillTx/>
          <a:latin typeface="Franklin Gothic Book"/>
        </a:defRPr>
      </a:lvl4pPr>
      <a:lvl5pPr marL="2267867" marR="0" lvl="4" indent="-251990" algn="l" defTabSz="914400" rtl="0" fontAlgn="auto" hangingPunct="1">
        <a:lnSpc>
          <a:spcPct val="100000"/>
        </a:lnSpc>
        <a:spcBef>
          <a:spcPts val="500"/>
        </a:spcBef>
        <a:spcAft>
          <a:spcPts val="0"/>
        </a:spcAft>
        <a:buClr>
          <a:srgbClr val="F0A22E"/>
        </a:buClr>
        <a:buSzPct val="60000"/>
        <a:buFont typeface="Wingdings 2"/>
        <a:buChar char=""/>
        <a:tabLst/>
        <a:defRPr lang="cs-CZ" sz="2000" b="0" i="0" u="none" strike="noStrike" kern="1200" cap="none" spc="0" baseline="0">
          <a:solidFill>
            <a:srgbClr val="4E3B30"/>
          </a:solidFill>
          <a:uFillTx/>
          <a:latin typeface="Franklin Gothic Book"/>
        </a:defRPr>
      </a:lvl5pPr>
    </p:bodyStyle>
    <p:otherStyle/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gif"/><Relationship Id="rId5" Type="http://schemas.openxmlformats.org/officeDocument/2006/relationships/image" Target="../media/image10.jpeg"/><Relationship Id="rId4" Type="http://schemas.openxmlformats.org/officeDocument/2006/relationships/image" Target="../media/image9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jpeg"/><Relationship Id="rId5" Type="http://schemas.openxmlformats.org/officeDocument/2006/relationships/image" Target="../media/image14.jpeg"/><Relationship Id="rId4" Type="http://schemas.openxmlformats.org/officeDocument/2006/relationships/image" Target="../media/image13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9.jpeg"/><Relationship Id="rId5" Type="http://schemas.openxmlformats.org/officeDocument/2006/relationships/image" Target="../media/image18.jpeg"/><Relationship Id="rId4" Type="http://schemas.openxmlformats.org/officeDocument/2006/relationships/image" Target="../media/image17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3.jpeg"/><Relationship Id="rId5" Type="http://schemas.openxmlformats.org/officeDocument/2006/relationships/image" Target="../media/image22.jpeg"/><Relationship Id="rId4" Type="http://schemas.openxmlformats.org/officeDocument/2006/relationships/image" Target="../media/image21.jpe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jpeg"/><Relationship Id="rId3" Type="http://schemas.openxmlformats.org/officeDocument/2006/relationships/image" Target="../media/image24.png"/><Relationship Id="rId7" Type="http://schemas.openxmlformats.org/officeDocument/2006/relationships/image" Target="../media/image28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7.jpeg"/><Relationship Id="rId5" Type="http://schemas.openxmlformats.org/officeDocument/2006/relationships/image" Target="../media/image26.jpeg"/><Relationship Id="rId4" Type="http://schemas.openxmlformats.org/officeDocument/2006/relationships/image" Target="../media/image25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photoserver.eu/image/velke/224/224732.jpg" TargetMode="Externa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Relationship Id="rId4" Type="http://schemas.openxmlformats.org/officeDocument/2006/relationships/hyperlink" Target="http://www.zemesveta.cz/data/pictures_items/Cicmany-jako-malovane_v.jpg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nd01.jxs.cz/445/849/5111fdc08e_27062803_o2.jpg" TargetMode="External"/><Relationship Id="rId2" Type="http://schemas.openxmlformats.org/officeDocument/2006/relationships/hyperlink" Target="http://www.osel.cz/_popisky/119_/s_1196869754.jpg" TargetMode="External"/><Relationship Id="rId1" Type="http://schemas.openxmlformats.org/officeDocument/2006/relationships/slideLayout" Target="../slideLayouts/slideLayout7.xml"/><Relationship Id="rId5" Type="http://schemas.openxmlformats.org/officeDocument/2006/relationships/hyperlink" Target="http://nd01.jxs.cz/639/699/be377287c4_40841968_o2.gif" TargetMode="External"/><Relationship Id="rId4" Type="http://schemas.openxmlformats.org/officeDocument/2006/relationships/hyperlink" Target="http://www.ideje.cz/uploads/image/data/537.jpg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trnvoku.cz/userfiles/rokoko/rokoko_p%C3%A1r_nov%C3%BD.jpg" TargetMode="External"/><Relationship Id="rId2" Type="http://schemas.openxmlformats.org/officeDocument/2006/relationships/hyperlink" Target="http://www.omlazeni.cz/article_images/379_large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www.kultur-kontakt.cz/foto/4213.jpg" TargetMode="External"/><Relationship Id="rId4" Type="http://schemas.openxmlformats.org/officeDocument/2006/relationships/hyperlink" Target="http://upload.wikimedia.org/wikipedia/commons/thumb/a/a0/Journal_des_Dames_18474-1876.jpg/220px-Journal_des_Dames_18474-1876.jpg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ddkzak.pl/files/muzeum-dobrzynskie.jpg" TargetMode="External"/><Relationship Id="rId2" Type="http://schemas.openxmlformats.org/officeDocument/2006/relationships/hyperlink" Target="http://zlin.cz/wcd/articles/2012/04/thumb-large/obuvnicke-muzeum-2012-04-24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www.vyletnik.cz/images/vylet/uzivatele/vlasta79/narodni-muzeum-hlavni-budova-5bd.jpg" TargetMode="External"/><Relationship Id="rId4" Type="http://schemas.openxmlformats.org/officeDocument/2006/relationships/hyperlink" Target="http://www.krumlovskymlyn.cz/fotosekce/big/foto_muzeum.jpg" TargetMode="Externa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zamek-buchlovice.cz/data/editor/0cs_4.jpg" TargetMode="External"/><Relationship Id="rId2" Type="http://schemas.openxmlformats.org/officeDocument/2006/relationships/hyperlink" Target="http://www.kanony.cz/public/Image/sekce-clanky-29/hrad_buchlov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www.vizovice.eu/user_data/zpravodajstvi/obrazky/Image/clanky/zamek/ext_vel.jpg" TargetMode="External"/><Relationship Id="rId4" Type="http://schemas.openxmlformats.org/officeDocument/2006/relationships/hyperlink" Target="http://www.turistik.cz/cz/kraje/zlinsky-kraj/okres-uherske-hradiste/bojkovice/zamek-novy-svetlov/galerie/ir/files/gallery/1482/11663--c800x600.jpg" TargetMode="Externa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files.hellotour.cz/200000233-d8913d98cd/skanzenszentendre.jpg" TargetMode="External"/><Relationship Id="rId7" Type="http://schemas.openxmlformats.org/officeDocument/2006/relationships/hyperlink" Target="http://www.eu2009.cz/assets/czech-republic/architecture-and-design/significant-buildings/roznov-pod-radhostem---skanzen---kostel-svate-anny.jpg" TargetMode="External"/><Relationship Id="rId2" Type="http://schemas.openxmlformats.org/officeDocument/2006/relationships/hyperlink" Target="http://www.webmagazin.cz/_obrazky/skanzen01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itras.cz/fotogalerie/stredoveky-skanzen-repora/velke/skanzen-repora-014.jpg" TargetMode="External"/><Relationship Id="rId5" Type="http://schemas.openxmlformats.org/officeDocument/2006/relationships/hyperlink" Target="http://blog.sme.sk/blog/3607/67384/skanzen5.jpg" TargetMode="External"/><Relationship Id="rId4" Type="http://schemas.openxmlformats.org/officeDocument/2006/relationships/hyperlink" Target="http://www.lecebnabukovany.cz/skanzen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4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>
          <a:xfrm>
            <a:off x="2182389" y="5228776"/>
            <a:ext cx="5960873" cy="1153204"/>
          </a:xfrm>
          <a:prstGeom prst="rect">
            <a:avLst/>
          </a:prstGeom>
          <a:noFill/>
          <a:ln>
            <a:noFill/>
          </a:ln>
        </p:spPr>
      </p:pic>
      <p:pic>
        <p:nvPicPr>
          <p:cNvPr id="3" name="Picture 6" descr="LOGO_obdelnik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>
          <a:xfrm>
            <a:off x="2103632" y="589723"/>
            <a:ext cx="3410958" cy="888961"/>
          </a:xfrm>
          <a:prstGeom prst="rect">
            <a:avLst/>
          </a:prstGeom>
          <a:noFill/>
          <a:ln>
            <a:noFill/>
          </a:ln>
        </p:spPr>
      </p:pic>
      <p:pic>
        <p:nvPicPr>
          <p:cNvPr id="4" name="Obrázek 1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30227" y="2164083"/>
            <a:ext cx="8144259" cy="260299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Prezentace slouží k seznámení s minulostí.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527098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 idx="4294967295"/>
          </p:nvPr>
        </p:nvSpPr>
        <p:spPr>
          <a:xfrm>
            <a:off x="0" y="301623"/>
            <a:ext cx="9072567" cy="1262064"/>
          </a:xfrm>
        </p:spPr>
        <p:txBody>
          <a:bodyPr>
            <a:spAutoFit/>
          </a:bodyPr>
          <a:lstStyle/>
          <a:p>
            <a:pPr lvl="0"/>
            <a:r>
              <a:rPr lang="cs-CZ" b="1" u="sng" dirty="0">
                <a:solidFill>
                  <a:srgbClr val="FF950E"/>
                </a:solidFill>
                <a:effectLst>
                  <a:outerShdw dist="17962" dir="2700000">
                    <a:srgbClr val="000000"/>
                  </a:outerShdw>
                </a:effectLst>
              </a:rPr>
              <a:t>Minulost.</a:t>
            </a:r>
          </a:p>
        </p:txBody>
      </p:sp>
      <p:sp>
        <p:nvSpPr>
          <p:cNvPr id="3" name="Podnadpis 2"/>
          <p:cNvSpPr txBox="1">
            <a:spLocks noGrp="1"/>
          </p:cNvSpPr>
          <p:nvPr>
            <p:ph type="subTitle" idx="4294967295"/>
          </p:nvPr>
        </p:nvSpPr>
        <p:spPr>
          <a:xfrm>
            <a:off x="0" y="1670051"/>
            <a:ext cx="9070976" cy="4989515"/>
          </a:xfrm>
        </p:spPr>
        <p:txBody>
          <a:bodyPr anchor="ctr" anchorCtr="1">
            <a:spAutoFit/>
          </a:bodyPr>
          <a:lstStyle/>
          <a:p>
            <a:pPr marL="0" lvl="0" indent="0" algn="ctr">
              <a:buNone/>
            </a:pPr>
            <a:r>
              <a:rPr lang="cs-CZ" u="sng"/>
              <a:t>Minulost je doba, která už uběhla.</a:t>
            </a:r>
          </a:p>
          <a:p>
            <a:pPr marL="0" lvl="0" indent="0" algn="ctr">
              <a:buNone/>
            </a:pPr>
            <a:r>
              <a:rPr lang="cs-CZ" u="sng"/>
              <a:t>Podívejme se do časů velmi dávných.</a:t>
            </a:r>
          </a:p>
          <a:p>
            <a:pPr marL="0" lvl="0" indent="0" algn="ctr">
              <a:buNone/>
            </a:pPr>
            <a:endParaRPr lang="cs-CZ"/>
          </a:p>
        </p:txBody>
      </p:sp>
      <p:pic>
        <p:nvPicPr>
          <p:cNvPr id="1026" name="Picture 2" descr="http://www.photoserver.eu/image/velke/224/224732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9792" y="4571925"/>
            <a:ext cx="4117931" cy="28342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http://www.zemesveta.cz/data/pictures_items/Cicmany-jako-malovane_v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76416" y="323453"/>
            <a:ext cx="3670310" cy="26997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 idx="4294967295"/>
          </p:nvPr>
        </p:nvSpPr>
        <p:spPr>
          <a:xfrm>
            <a:off x="0" y="301623"/>
            <a:ext cx="9072567" cy="1262064"/>
          </a:xfrm>
        </p:spPr>
        <p:txBody>
          <a:bodyPr/>
          <a:lstStyle/>
          <a:p>
            <a:pPr lvl="0"/>
            <a:r>
              <a:rPr lang="cs-CZ" u="sng">
                <a:solidFill>
                  <a:srgbClr val="FF950E"/>
                </a:solidFill>
                <a:effectLst>
                  <a:outerShdw dist="17962" dir="2700000">
                    <a:srgbClr val="000000"/>
                  </a:outerShdw>
                </a:effectLst>
              </a:rPr>
              <a:t>Minulost.</a:t>
            </a: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lum/>
            <a:alphaModFix/>
          </a:blip>
          <a:srcRect/>
          <a:stretch>
            <a:fillRect/>
          </a:stretch>
        </p:blipFill>
        <p:spPr>
          <a:xfrm>
            <a:off x="539998" y="1789197"/>
            <a:ext cx="1895039" cy="1904759"/>
          </a:xfrm>
          <a:prstGeom prst="rect">
            <a:avLst/>
          </a:prstGeom>
          <a:noFill/>
          <a:ln>
            <a:noFill/>
          </a:ln>
        </p:spPr>
      </p:pic>
      <p:pic>
        <p:nvPicPr>
          <p:cNvPr id="2050" name="Picture 2" descr="http://nd01.jxs.cz/445/849/5111fdc08e_27062803_o2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20120" y="1547589"/>
            <a:ext cx="4552950" cy="17049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http://www.ideje.cz/uploads/image/data/537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998" y="4054240"/>
            <a:ext cx="3852168" cy="28891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http://nd01.jxs.cz/639/699/be377287c4_40841968_o2.gif"/>
          <p:cNvPicPr>
            <a:picLocks noChangeAspect="1" noChangeArrowheads="1" noCrop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71963" y="4020629"/>
            <a:ext cx="4105275" cy="28765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0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 idx="4294967295"/>
          </p:nvPr>
        </p:nvSpPr>
        <p:spPr>
          <a:xfrm>
            <a:off x="0" y="301623"/>
            <a:ext cx="9070976" cy="1262064"/>
          </a:xfrm>
        </p:spPr>
        <p:txBody>
          <a:bodyPr/>
          <a:lstStyle/>
          <a:p>
            <a:pPr lvl="0"/>
            <a:r>
              <a:rPr lang="cs-CZ" b="1" u="sng">
                <a:solidFill>
                  <a:srgbClr val="FF950E"/>
                </a:solidFill>
                <a:effectLst>
                  <a:outerShdw dist="17962" dir="2700000">
                    <a:srgbClr val="000000"/>
                  </a:outerShdw>
                </a:effectLst>
              </a:rPr>
              <a:t>Jak lidé žili a oblékali se.</a:t>
            </a:r>
          </a:p>
        </p:txBody>
      </p:sp>
      <p:pic>
        <p:nvPicPr>
          <p:cNvPr id="3074" name="Picture 2" descr="https://encrypted-tbn0.gstatic.com/images?q=tbn:ANd9GcQ_JqyYrdomBkl87ytri1Z6rO3BYSQtMxwIf3uyX8Za_enpfEQ7OA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5734" y="1796553"/>
            <a:ext cx="5829300" cy="22383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http://www.trnvoku.cz/userfiles/rokoko/rokoko_p%C3%A1r_nov%C3%BD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96496" y="1796553"/>
            <a:ext cx="3225676" cy="43662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http://upload.wikimedia.org/wikipedia/commons/thumb/a/a0/Journal_des_Dames_18474-1876.jpg/220px-Journal_des_Dames_18474-1876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5734" y="4315821"/>
            <a:ext cx="2095500" cy="2857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http://www.kultur-kontakt.cz/foto/4213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70384" y="4211885"/>
            <a:ext cx="2160488" cy="28684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0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0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 idx="4294967295"/>
          </p:nvPr>
        </p:nvSpPr>
        <p:spPr>
          <a:xfrm>
            <a:off x="0" y="301623"/>
            <a:ext cx="9072567" cy="1262064"/>
          </a:xfrm>
        </p:spPr>
        <p:txBody>
          <a:bodyPr/>
          <a:lstStyle/>
          <a:p>
            <a:pPr lvl="0"/>
            <a:r>
              <a:rPr lang="cs-CZ" b="1" u="sng">
                <a:solidFill>
                  <a:srgbClr val="FF950E"/>
                </a:solidFill>
                <a:effectLst>
                  <a:outerShdw dist="17962" dir="2700000">
                    <a:srgbClr val="000000"/>
                  </a:outerShdw>
                </a:effectLst>
              </a:rPr>
              <a:t>Muzeum.</a:t>
            </a:r>
          </a:p>
        </p:txBody>
      </p:sp>
      <p:pic>
        <p:nvPicPr>
          <p:cNvPr id="4098" name="Picture 2" descr="http://zlin.cz/wcd/articles/2012/04/thumb-large/obuvnicke-muzeum-2012-04-24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998" y="1895814"/>
            <a:ext cx="2838183" cy="21286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http://www.ddkzak.pl/files/muzeum-dobrzynskie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99941" y="347642"/>
            <a:ext cx="4128459" cy="30963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http://www.krumlovskymlyn.cz/fotosekce/big/foto_muzeum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9798" y="4482506"/>
            <a:ext cx="3168956" cy="26329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4" name="Picture 8" descr="http://www.vyletnik.cz/images/vylet/uzivatele/vlasta79/narodni-muzeum-hlavni-budova-5bd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93656" y="3706779"/>
            <a:ext cx="5134744" cy="34087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1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1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 idx="4294967295"/>
          </p:nvPr>
        </p:nvSpPr>
        <p:spPr>
          <a:xfrm>
            <a:off x="0" y="301623"/>
            <a:ext cx="9072567" cy="1262064"/>
          </a:xfrm>
        </p:spPr>
        <p:txBody>
          <a:bodyPr/>
          <a:lstStyle/>
          <a:p>
            <a:pPr lvl="0"/>
            <a:r>
              <a:rPr lang="cs-CZ" b="1" u="sng">
                <a:solidFill>
                  <a:srgbClr val="FF950E"/>
                </a:solidFill>
                <a:effectLst>
                  <a:outerShdw dist="17962" dir="2700000">
                    <a:srgbClr val="000000"/>
                  </a:outerShdw>
                </a:effectLst>
              </a:rPr>
              <a:t>Hrady a zámky.</a:t>
            </a:r>
          </a:p>
        </p:txBody>
      </p:sp>
      <p:pic>
        <p:nvPicPr>
          <p:cNvPr id="5122" name="Picture 2" descr="http://www.kanony.cz/public/Image/sekce-clanky-29/hrad_buchlov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6253" y="1475581"/>
            <a:ext cx="3699272" cy="27430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http://www.zamek-buchlovice.cz/data/editor/0cs_4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61654" y="1475581"/>
            <a:ext cx="3545617" cy="26642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6" name="Picture 6" descr="https://encrypted-tbn3.gstatic.com/images?q=tbn:ANd9GcQ5SL-2Eu1J9c9vBra9jDfLT4dz6iFNSQEWuVAXexxAEKuGoWzI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6253" y="4427909"/>
            <a:ext cx="3983764" cy="29878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8" name="Picture 8" descr="http://www.vizovice.eu/user_data/zpravodajstvi/obrazky/Image/clanky/zamek/ext_vel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97271" y="4672531"/>
            <a:ext cx="3810000" cy="27432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1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51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 idx="4294967295"/>
          </p:nvPr>
        </p:nvSpPr>
        <p:spPr>
          <a:xfrm>
            <a:off x="0" y="301623"/>
            <a:ext cx="9072567" cy="1262064"/>
          </a:xfrm>
        </p:spPr>
        <p:txBody>
          <a:bodyPr/>
          <a:lstStyle/>
          <a:p>
            <a:pPr lvl="0"/>
            <a:r>
              <a:rPr lang="cs-CZ" b="1" u="sng">
                <a:solidFill>
                  <a:srgbClr val="FF950E"/>
                </a:solidFill>
                <a:effectLst>
                  <a:outerShdw dist="17962" dir="2700000">
                    <a:srgbClr val="000000"/>
                  </a:outerShdw>
                </a:effectLst>
              </a:rPr>
              <a:t>Skanzeny.</a:t>
            </a: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lum/>
            <a:alphaModFix/>
          </a:blip>
          <a:srcRect/>
          <a:stretch>
            <a:fillRect/>
          </a:stretch>
        </p:blipFill>
        <p:spPr>
          <a:xfrm>
            <a:off x="507601" y="1809716"/>
            <a:ext cx="2552401" cy="1790276"/>
          </a:xfrm>
          <a:prstGeom prst="rect">
            <a:avLst/>
          </a:prstGeom>
          <a:noFill/>
          <a:ln>
            <a:noFill/>
          </a:ln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4">
            <a:lum/>
            <a:alphaModFix/>
          </a:blip>
          <a:srcRect/>
          <a:stretch>
            <a:fillRect/>
          </a:stretch>
        </p:blipFill>
        <p:spPr>
          <a:xfrm>
            <a:off x="7020004" y="1780922"/>
            <a:ext cx="2514243" cy="1819079"/>
          </a:xfrm>
          <a:prstGeom prst="rect">
            <a:avLst/>
          </a:prstGeom>
          <a:noFill/>
          <a:ln>
            <a:noFill/>
          </a:ln>
        </p:spPr>
      </p:pic>
      <p:pic>
        <p:nvPicPr>
          <p:cNvPr id="6148" name="Picture 4" descr="http://files.hellotour.cz/200000233-d8913d98cd/skanzenszentendre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53773" y="1809716"/>
            <a:ext cx="3471452" cy="23123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2" name="Picture 8" descr="http://blog.sme.sk/blog/3607/67384/skanzen5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1" y="4679999"/>
            <a:ext cx="2956796" cy="21111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8" name="Picture 14" descr="http://itras.cz/fotogalerie/stredoveky-skanzen-repora/velke/skanzen-repora-014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88184" y="4856547"/>
            <a:ext cx="2604507" cy="19571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60" name="Picture 16" descr="http://www.eu2009.cz/assets/czech-republic/architecture-and-design/significant-buildings/roznov-pod-radhostem---skanzen---kostel-svate-anny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20775" y="3934433"/>
            <a:ext cx="2080664" cy="28792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1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61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61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61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ctrTitle"/>
          </p:nvPr>
        </p:nvSpPr>
        <p:spPr>
          <a:xfrm>
            <a:off x="503808" y="611485"/>
            <a:ext cx="9324575" cy="1347441"/>
          </a:xfrm>
        </p:spPr>
        <p:txBody>
          <a:bodyPr/>
          <a:lstStyle/>
          <a:p>
            <a:pPr lvl="0"/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Podnadpis 2"/>
          <p:cNvSpPr txBox="1"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Obdélník 3">
            <a:hlinkClick r:id="rId3"/>
          </p:cNvPr>
          <p:cNvSpPr/>
          <p:nvPr/>
        </p:nvSpPr>
        <p:spPr>
          <a:xfrm>
            <a:off x="2544246" y="2573144"/>
            <a:ext cx="5038725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http://www.photoserver.eu/image/velke/224/224732.jpg</a:t>
            </a:r>
          </a:p>
        </p:txBody>
      </p:sp>
      <p:sp>
        <p:nvSpPr>
          <p:cNvPr id="5" name="Obdélník 4">
            <a:hlinkClick r:id="rId4"/>
          </p:cNvPr>
          <p:cNvSpPr/>
          <p:nvPr/>
        </p:nvSpPr>
        <p:spPr>
          <a:xfrm>
            <a:off x="2544246" y="683493"/>
            <a:ext cx="5038725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http://www.zemesveta.cz/data/pictures_items/Cicmany-jako-malovane_v.jpg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>
            <a:hlinkClick r:id="rId2"/>
          </p:cNvPr>
          <p:cNvSpPr/>
          <p:nvPr/>
        </p:nvSpPr>
        <p:spPr>
          <a:xfrm>
            <a:off x="2232000" y="1547589"/>
            <a:ext cx="5038725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http://www.osel.cz/_popisky/119_/s_1196869754.jpg</a:t>
            </a:r>
          </a:p>
        </p:txBody>
      </p:sp>
      <p:sp>
        <p:nvSpPr>
          <p:cNvPr id="5" name="Obdélník 4">
            <a:hlinkClick r:id="rId3"/>
          </p:cNvPr>
          <p:cNvSpPr/>
          <p:nvPr/>
        </p:nvSpPr>
        <p:spPr>
          <a:xfrm>
            <a:off x="2235512" y="2555701"/>
            <a:ext cx="5038725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http://nd01.jxs.cz/445/849/5111fdc08e_27062803_o2.jpg</a:t>
            </a:r>
          </a:p>
        </p:txBody>
      </p:sp>
      <p:sp>
        <p:nvSpPr>
          <p:cNvPr id="6" name="Obdélník 5">
            <a:hlinkClick r:id="rId4"/>
          </p:cNvPr>
          <p:cNvSpPr/>
          <p:nvPr/>
        </p:nvSpPr>
        <p:spPr>
          <a:xfrm>
            <a:off x="2214616" y="3612516"/>
            <a:ext cx="484504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http://www.ideje.cz/uploads/image/data/537.jpg</a:t>
            </a:r>
          </a:p>
        </p:txBody>
      </p:sp>
      <p:sp>
        <p:nvSpPr>
          <p:cNvPr id="7" name="Obdélník 6">
            <a:hlinkClick r:id="rId5"/>
          </p:cNvPr>
          <p:cNvSpPr/>
          <p:nvPr/>
        </p:nvSpPr>
        <p:spPr>
          <a:xfrm>
            <a:off x="2235512" y="4571925"/>
            <a:ext cx="5038725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http://nd01.jxs.cz/639/699/be377287c4_40841968_o2.gif</a:t>
            </a:r>
          </a:p>
        </p:txBody>
      </p:sp>
    </p:spTree>
    <p:extLst>
      <p:ext uri="{BB962C8B-B14F-4D97-AF65-F5344CB8AC3E}">
        <p14:creationId xmlns:p14="http://schemas.microsoft.com/office/powerpoint/2010/main" val="236429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Obdélník 3">
            <a:hlinkClick r:id="rId2"/>
          </p:cNvPr>
          <p:cNvSpPr/>
          <p:nvPr/>
        </p:nvSpPr>
        <p:spPr>
          <a:xfrm>
            <a:off x="2519134" y="1763613"/>
            <a:ext cx="5038725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http://www.omlazeni.cz/article_images/379_large.jpg</a:t>
            </a:r>
          </a:p>
        </p:txBody>
      </p:sp>
      <p:sp>
        <p:nvSpPr>
          <p:cNvPr id="5" name="Obdélník 4">
            <a:hlinkClick r:id="rId3"/>
          </p:cNvPr>
          <p:cNvSpPr/>
          <p:nvPr/>
        </p:nvSpPr>
        <p:spPr>
          <a:xfrm>
            <a:off x="2515398" y="2699717"/>
            <a:ext cx="5038725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http://www.trnvoku.cz/userfiles/rokoko/rokoko_p%C3%A1r_nov%C3%BD.jpg</a:t>
            </a:r>
          </a:p>
        </p:txBody>
      </p:sp>
      <p:sp>
        <p:nvSpPr>
          <p:cNvPr id="6" name="Obdélník 5">
            <a:hlinkClick r:id="rId4"/>
          </p:cNvPr>
          <p:cNvSpPr/>
          <p:nvPr/>
        </p:nvSpPr>
        <p:spPr>
          <a:xfrm>
            <a:off x="2520950" y="3770721"/>
            <a:ext cx="5038725" cy="1200329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http://upload.wikimedia.org/wikipedia/commons/thumb/a/a0/Journal_des_Dames_18474-1876.jpg/220px-Journal_des_Dames_18474-1876.jpg</a:t>
            </a:r>
          </a:p>
        </p:txBody>
      </p:sp>
      <p:sp>
        <p:nvSpPr>
          <p:cNvPr id="7" name="Obdélník 6">
            <a:hlinkClick r:id="rId5"/>
          </p:cNvPr>
          <p:cNvSpPr/>
          <p:nvPr/>
        </p:nvSpPr>
        <p:spPr>
          <a:xfrm>
            <a:off x="2664048" y="5364013"/>
            <a:ext cx="430861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http://www.kultur-kontakt.cz/foto/4213.jpg</a:t>
            </a:r>
          </a:p>
        </p:txBody>
      </p:sp>
    </p:spTree>
    <p:extLst>
      <p:ext uri="{BB962C8B-B14F-4D97-AF65-F5344CB8AC3E}">
        <p14:creationId xmlns:p14="http://schemas.microsoft.com/office/powerpoint/2010/main" val="236429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Obdélník 3">
            <a:hlinkClick r:id="rId2"/>
          </p:cNvPr>
          <p:cNvSpPr/>
          <p:nvPr/>
        </p:nvSpPr>
        <p:spPr>
          <a:xfrm>
            <a:off x="2304008" y="1547589"/>
            <a:ext cx="5038725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http://zlin.cz/wcd/articles/2012/04/thumb-large/obuvnicke-muzeum-2012-04-24.jpg</a:t>
            </a:r>
          </a:p>
        </p:txBody>
      </p:sp>
      <p:sp>
        <p:nvSpPr>
          <p:cNvPr id="5" name="Obdélník 4">
            <a:hlinkClick r:id="rId3"/>
          </p:cNvPr>
          <p:cNvSpPr/>
          <p:nvPr/>
        </p:nvSpPr>
        <p:spPr>
          <a:xfrm>
            <a:off x="2332280" y="2483693"/>
            <a:ext cx="5038725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http://www.ddkzak.pl/files/muzeum-dobrzynskie.jpg</a:t>
            </a:r>
          </a:p>
        </p:txBody>
      </p:sp>
      <p:sp>
        <p:nvSpPr>
          <p:cNvPr id="6" name="Obdélník 5">
            <a:hlinkClick r:id="rId4"/>
          </p:cNvPr>
          <p:cNvSpPr/>
          <p:nvPr/>
        </p:nvSpPr>
        <p:spPr>
          <a:xfrm>
            <a:off x="2339592" y="3456672"/>
            <a:ext cx="5038725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http://www.krumlovskymlyn.cz/fotosekce/big/foto_muzeum.jpg</a:t>
            </a:r>
          </a:p>
        </p:txBody>
      </p:sp>
      <p:sp>
        <p:nvSpPr>
          <p:cNvPr id="7" name="Obdélník 6">
            <a:hlinkClick r:id="rId5"/>
          </p:cNvPr>
          <p:cNvSpPr/>
          <p:nvPr/>
        </p:nvSpPr>
        <p:spPr>
          <a:xfrm>
            <a:off x="2520949" y="4427909"/>
            <a:ext cx="5038725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http://www.vyletnik.cz/images/vylet/uzivatele/vlasta79/narodni-muzeum-hlavni-budova-5bd.jpg</a:t>
            </a:r>
          </a:p>
        </p:txBody>
      </p:sp>
    </p:spTree>
    <p:extLst>
      <p:ext uri="{BB962C8B-B14F-4D97-AF65-F5344CB8AC3E}">
        <p14:creationId xmlns:p14="http://schemas.microsoft.com/office/powerpoint/2010/main" val="7588293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Obdélník 3">
            <a:hlinkClick r:id="rId2"/>
          </p:cNvPr>
          <p:cNvSpPr/>
          <p:nvPr/>
        </p:nvSpPr>
        <p:spPr>
          <a:xfrm>
            <a:off x="2507694" y="1763613"/>
            <a:ext cx="5038725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http://www.kanony.cz/public/Image/sekce-clanky-29/hrad_buchlov.jpg</a:t>
            </a:r>
          </a:p>
        </p:txBody>
      </p:sp>
      <p:sp>
        <p:nvSpPr>
          <p:cNvPr id="5" name="Obdélník 4">
            <a:hlinkClick r:id="rId3"/>
          </p:cNvPr>
          <p:cNvSpPr/>
          <p:nvPr/>
        </p:nvSpPr>
        <p:spPr>
          <a:xfrm>
            <a:off x="2507693" y="2783306"/>
            <a:ext cx="5038725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http://www.zamek-buchlovice.cz/data/editor/0cs_4.jpg</a:t>
            </a:r>
          </a:p>
        </p:txBody>
      </p:sp>
      <p:sp>
        <p:nvSpPr>
          <p:cNvPr id="6" name="Obdélník 5">
            <a:hlinkClick r:id="rId4"/>
          </p:cNvPr>
          <p:cNvSpPr/>
          <p:nvPr/>
        </p:nvSpPr>
        <p:spPr>
          <a:xfrm>
            <a:off x="2520950" y="3785961"/>
            <a:ext cx="5038725" cy="1200329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http://www.turistik.cz/cz/kraje/zlinsky-kraj/okres-uherske-hradiste/bojkovice/zamek-novy-svetlov/galerie/ir/files/gallery/1482/11663--c800x600.jpg</a:t>
            </a:r>
          </a:p>
        </p:txBody>
      </p:sp>
      <p:sp>
        <p:nvSpPr>
          <p:cNvPr id="7" name="Obdélník 6">
            <a:hlinkClick r:id="rId5"/>
          </p:cNvPr>
          <p:cNvSpPr/>
          <p:nvPr/>
        </p:nvSpPr>
        <p:spPr>
          <a:xfrm>
            <a:off x="2538134" y="5364013"/>
            <a:ext cx="5038725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http://www.vizovice.eu/user_data/zpravodajstvi/obrazky/Image/clanky/zamek/ext_vel.jpg</a:t>
            </a:r>
          </a:p>
        </p:txBody>
      </p:sp>
    </p:spTree>
    <p:extLst>
      <p:ext uri="{BB962C8B-B14F-4D97-AF65-F5344CB8AC3E}">
        <p14:creationId xmlns:p14="http://schemas.microsoft.com/office/powerpoint/2010/main" val="9730025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Obdélník 3">
            <a:hlinkClick r:id="rId2"/>
          </p:cNvPr>
          <p:cNvSpPr/>
          <p:nvPr/>
        </p:nvSpPr>
        <p:spPr>
          <a:xfrm>
            <a:off x="2376016" y="1691605"/>
            <a:ext cx="5038725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http://www.webmagazin.cz/_obrazky/skanzen01.jpg</a:t>
            </a:r>
          </a:p>
        </p:txBody>
      </p:sp>
      <p:sp>
        <p:nvSpPr>
          <p:cNvPr id="5" name="Obdélník 4">
            <a:hlinkClick r:id="rId3"/>
          </p:cNvPr>
          <p:cNvSpPr/>
          <p:nvPr/>
        </p:nvSpPr>
        <p:spPr>
          <a:xfrm>
            <a:off x="2389048" y="2356620"/>
            <a:ext cx="5038725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http://files.hellotour.cz/200000233-d8913d98cd/skanzenszentendre.jpg</a:t>
            </a:r>
          </a:p>
        </p:txBody>
      </p:sp>
      <p:sp>
        <p:nvSpPr>
          <p:cNvPr id="6" name="Obdélník 5">
            <a:hlinkClick r:id="rId4"/>
          </p:cNvPr>
          <p:cNvSpPr/>
          <p:nvPr/>
        </p:nvSpPr>
        <p:spPr>
          <a:xfrm>
            <a:off x="2389048" y="3227944"/>
            <a:ext cx="439466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http://www.lecebnabukovany.cz/skanzen.jpg</a:t>
            </a:r>
          </a:p>
        </p:txBody>
      </p:sp>
      <p:sp>
        <p:nvSpPr>
          <p:cNvPr id="7" name="Obdélník 6">
            <a:hlinkClick r:id="rId5"/>
          </p:cNvPr>
          <p:cNvSpPr/>
          <p:nvPr/>
        </p:nvSpPr>
        <p:spPr>
          <a:xfrm>
            <a:off x="2392952" y="3766702"/>
            <a:ext cx="495084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http://blog.sme.sk/blog/3607/67384/skanzen5.jpg</a:t>
            </a:r>
          </a:p>
        </p:txBody>
      </p:sp>
      <p:sp>
        <p:nvSpPr>
          <p:cNvPr id="8" name="Obdélník 7">
            <a:hlinkClick r:id="rId6"/>
          </p:cNvPr>
          <p:cNvSpPr/>
          <p:nvPr/>
        </p:nvSpPr>
        <p:spPr>
          <a:xfrm>
            <a:off x="2520949" y="4499917"/>
            <a:ext cx="5038725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http://itras.cz/fotogalerie/stredoveky-skanzen-repora/velke/skanzen-repora-014.jpg</a:t>
            </a:r>
          </a:p>
        </p:txBody>
      </p:sp>
      <p:sp>
        <p:nvSpPr>
          <p:cNvPr id="9" name="Obdélník 8">
            <a:hlinkClick r:id="rId7"/>
          </p:cNvPr>
          <p:cNvSpPr/>
          <p:nvPr/>
        </p:nvSpPr>
        <p:spPr>
          <a:xfrm>
            <a:off x="2520948" y="5724053"/>
            <a:ext cx="5038725" cy="1200329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http://www.eu2009.cz/assets/czech-republic/architecture-and-design/significant-buildings/roznov-pod-radhostem---skanzen---kostel-svate-anny.jpg</a:t>
            </a:r>
          </a:p>
        </p:txBody>
      </p:sp>
    </p:spTree>
    <p:extLst>
      <p:ext uri="{BB962C8B-B14F-4D97-AF65-F5344CB8AC3E}">
        <p14:creationId xmlns:p14="http://schemas.microsoft.com/office/powerpoint/2010/main" val="4427507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Cesta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82</TotalTime>
  <Words>142</Words>
  <Application>Microsoft Office PowerPoint</Application>
  <PresentationFormat>Vlastní</PresentationFormat>
  <Paragraphs>37</Paragraphs>
  <Slides>14</Slides>
  <Notes>8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Cesta</vt:lpstr>
      <vt:lpstr>Prezentace aplikace PowerPoint</vt:lpstr>
      <vt:lpstr>Prezentace aplikace PowerPoint</vt:lpstr>
      <vt:lpstr>Minulost.</vt:lpstr>
      <vt:lpstr>Minulost.</vt:lpstr>
      <vt:lpstr>Jak lidé žili a oblékali se.</vt:lpstr>
      <vt:lpstr>Muzeum.</vt:lpstr>
      <vt:lpstr>Hrady a zámky.</vt:lpstr>
      <vt:lpstr>Skanzeny.</vt:lpstr>
      <vt:lpstr>Zdroje: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Luďka Pavlíková</dc:creator>
  <cp:lastModifiedBy>Pavlíkova Luďka</cp:lastModifiedBy>
  <cp:revision>9</cp:revision>
  <dcterms:created xsi:type="dcterms:W3CDTF">2012-04-05T19:59:44Z</dcterms:created>
  <dcterms:modified xsi:type="dcterms:W3CDTF">2013-05-17T14:15:10Z</dcterms:modified>
</cp:coreProperties>
</file>