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64" r:id="rId2"/>
    <p:sldId id="271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5" r:id="rId12"/>
    <p:sldId id="266" r:id="rId13"/>
    <p:sldId id="267" r:id="rId14"/>
    <p:sldId id="268" r:id="rId15"/>
    <p:sldId id="269" r:id="rId16"/>
    <p:sldId id="270" r:id="rId17"/>
  </p:sldIdLst>
  <p:sldSz cx="10080625" cy="7559675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87744" autoAdjust="0"/>
  </p:normalViewPr>
  <p:slideViewPr>
    <p:cSldViewPr>
      <p:cViewPr varScale="1">
        <p:scale>
          <a:sx n="67" d="100"/>
          <a:sy n="67" d="100"/>
        </p:scale>
        <p:origin x="-1914" y="-102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2C7AD7F-AF61-4F44-87B4-7A2CE19EA7CA}" type="slidenum">
              <a:t>‹#›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7051953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17"/>
            <a:ext cx="5345280" cy="400895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/>
          <a:p>
            <a:pPr lvl="0"/>
            <a:endParaRPr lang="cs-CZ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DD581ABF-047C-4156-AED4-65F36633661D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70391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5999" marR="0" lvl="0" indent="-215999" defTabSz="914400" rtl="0" fontAlgn="auto" hangingPunct="0">
      <a:lnSpc>
        <a:spcPct val="100000"/>
      </a:lnSpc>
      <a:spcBef>
        <a:spcPts val="0"/>
      </a:spcBef>
      <a:spcAft>
        <a:spcPts val="0"/>
      </a:spcAft>
      <a:buNone/>
      <a:tabLst/>
      <a:defRPr lang="cs-CZ" sz="2000" b="0" i="0" u="none" strike="noStrike" kern="1200" cap="none" spc="0" baseline="0">
        <a:solidFill>
          <a:srgbClr val="000000"/>
        </a:solidFill>
        <a:uFillTx/>
        <a:latin typeface="Arial" pitchFamily="18"/>
        <a:ea typeface="Microsoft YaHei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ln w="9528">
            <a:solidFill>
              <a:srgbClr val="000000"/>
            </a:solidFill>
            <a:prstDash val="solid"/>
            <a:miter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0963F4B-AADA-4CEA-B1A2-C67F8E056C66}" type="slidenum">
              <a:t>1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  <a:ea typeface="Arial Unicode MS" pitchFamily="2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36" y="5086798"/>
            <a:ext cx="5226481" cy="4107603"/>
          </a:xfrm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36" y="5086798"/>
            <a:ext cx="5226481" cy="4107603"/>
          </a:xfrm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922" y="1027081"/>
            <a:ext cx="4934157" cy="3700796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36" y="5086798"/>
            <a:ext cx="5226481" cy="4107603"/>
          </a:xfrm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922" y="1027081"/>
            <a:ext cx="4934157" cy="3700796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36" y="5086798"/>
            <a:ext cx="5226481" cy="4107603"/>
          </a:xfrm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36" y="5086798"/>
            <a:ext cx="5226481" cy="4107603"/>
          </a:xfrm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36" y="5086798"/>
            <a:ext cx="5226481" cy="4107603"/>
          </a:xfrm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922" y="1027081"/>
            <a:ext cx="4934157" cy="3700796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36" y="5086798"/>
            <a:ext cx="5226481" cy="4107603"/>
          </a:xfrm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922" y="1027081"/>
            <a:ext cx="4934157" cy="3700796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36" y="5086798"/>
            <a:ext cx="5226481" cy="4107603"/>
          </a:xfrm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755651" y="2347914"/>
            <a:ext cx="8569327" cy="16208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512883" y="4283077"/>
            <a:ext cx="7056433" cy="1931990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528977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961119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796927" y="4857749"/>
            <a:ext cx="8567735" cy="1501773"/>
          </a:xfrm>
        </p:spPr>
        <p:txBody>
          <a:bodyPr anchor="t" anchorCtr="0"/>
          <a:lstStyle>
            <a:lvl1pPr algn="l">
              <a:defRPr sz="4000" cap="all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796927" y="3203572"/>
            <a:ext cx="8567735" cy="165417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299910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741358" y="2101848"/>
            <a:ext cx="4227508" cy="47624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5121270" y="2101848"/>
            <a:ext cx="4227508" cy="47624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3709593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504821" y="303215"/>
            <a:ext cx="9072567" cy="1258891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504821" y="1692270"/>
            <a:ext cx="4452935" cy="704846"/>
          </a:xfrm>
        </p:spPr>
        <p:txBody>
          <a:bodyPr anchor="b"/>
          <a:lstStyle>
            <a:lvl1pPr marL="0" indent="0">
              <a:buNone/>
              <a:defRPr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504821" y="2397127"/>
            <a:ext cx="4452935" cy="4356101"/>
          </a:xfrm>
        </p:spPr>
        <p:txBody>
          <a:bodyPr/>
          <a:lstStyle>
            <a:lvl1pPr>
              <a:defRPr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 txBox="1">
            <a:spLocks noGrp="1"/>
          </p:cNvSpPr>
          <p:nvPr>
            <p:ph type="body" idx="3"/>
          </p:nvPr>
        </p:nvSpPr>
        <p:spPr>
          <a:xfrm>
            <a:off x="5121270" y="1692270"/>
            <a:ext cx="4456108" cy="704846"/>
          </a:xfrm>
        </p:spPr>
        <p:txBody>
          <a:bodyPr anchor="b"/>
          <a:lstStyle>
            <a:lvl1pPr marL="0" indent="0">
              <a:buNone/>
              <a:defRPr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 txBox="1">
            <a:spLocks noGrp="1"/>
          </p:cNvSpPr>
          <p:nvPr>
            <p:ph idx="4"/>
          </p:nvPr>
        </p:nvSpPr>
        <p:spPr>
          <a:xfrm>
            <a:off x="5121270" y="2397127"/>
            <a:ext cx="4456108" cy="4356101"/>
          </a:xfrm>
        </p:spPr>
        <p:txBody>
          <a:bodyPr/>
          <a:lstStyle>
            <a:lvl1pPr>
              <a:defRPr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3543832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4220471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7599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504821" y="301623"/>
            <a:ext cx="3316291" cy="1279529"/>
          </a:xfrm>
        </p:spPr>
        <p:txBody>
          <a:bodyPr anchor="b" anchorCtr="0"/>
          <a:lstStyle>
            <a:lvl1pPr algn="l">
              <a:defRPr sz="2000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3941758" y="301623"/>
            <a:ext cx="5635620" cy="6451604"/>
          </a:xfrm>
        </p:spPr>
        <p:txBody>
          <a:bodyPr/>
          <a:lstStyle>
            <a:lvl1pPr>
              <a:defRPr sz="320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504821" y="1581153"/>
            <a:ext cx="3316291" cy="5172075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72839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1976439" y="5291139"/>
            <a:ext cx="6048371" cy="625477"/>
          </a:xfrm>
        </p:spPr>
        <p:txBody>
          <a:bodyPr anchor="b" anchorCtr="0"/>
          <a:lstStyle>
            <a:lvl1pPr algn="l">
              <a:defRPr sz="2000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 txBox="1">
            <a:spLocks noGrp="1"/>
          </p:cNvSpPr>
          <p:nvPr>
            <p:ph type="pic" idx="1"/>
          </p:nvPr>
        </p:nvSpPr>
        <p:spPr>
          <a:xfrm>
            <a:off x="1976439" y="674690"/>
            <a:ext cx="6048371" cy="4537079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1976439" y="5916616"/>
            <a:ext cx="6048371" cy="887416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189948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37829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7197727" y="555626"/>
            <a:ext cx="2151061" cy="6308729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741358" y="555626"/>
            <a:ext cx="6303965" cy="6308729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5261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BE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05362" y="1893960"/>
            <a:ext cx="9675001" cy="5666399"/>
          </a:xfrm>
          <a:prstGeom prst="rect">
            <a:avLst/>
          </a:prstGeom>
          <a:solidFill>
            <a:srgbClr val="DDDDDD"/>
          </a:solidFill>
          <a:ln w="25402">
            <a:solidFill>
              <a:srgbClr val="C0C0C0"/>
            </a:solidFill>
            <a:prstDash val="solid"/>
          </a:ln>
        </p:spPr>
        <p:txBody>
          <a:bodyPr vert="horz" wrap="square" lIns="0" tIns="0" rIns="0" bIns="0" anchor="ctr" anchorCtr="1" compatLnSpc="1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2400" b="0" i="0" u="none" strike="noStrike" kern="1200" cap="none" spc="0" baseline="0">
              <a:solidFill>
                <a:srgbClr val="000000"/>
              </a:solidFill>
              <a:uFillTx/>
              <a:latin typeface="Thorndale" pitchFamily="18"/>
              <a:ea typeface="Arial Unicode MS" pitchFamily="2"/>
              <a:cs typeface="Tahoma" pitchFamily="2"/>
            </a:endParaRPr>
          </a:p>
        </p:txBody>
      </p:sp>
      <p:sp>
        <p:nvSpPr>
          <p:cNvPr id="3" name="Zástupný symbol pro nadpis 2"/>
          <p:cNvSpPr txBox="1">
            <a:spLocks noGrp="1"/>
          </p:cNvSpPr>
          <p:nvPr>
            <p:ph type="title"/>
          </p:nvPr>
        </p:nvSpPr>
        <p:spPr>
          <a:xfrm>
            <a:off x="740883" y="555479"/>
            <a:ext cx="8608317" cy="126252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ctr" anchorCtr="1" compatLnSpc="1"/>
          <a:lstStyle/>
          <a:p>
            <a:pPr lvl="0"/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1"/>
          </p:nvPr>
        </p:nvSpPr>
        <p:spPr>
          <a:xfrm>
            <a:off x="740883" y="2101684"/>
            <a:ext cx="8608317" cy="476279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Obdélník 4"/>
          <p:cNvSpPr/>
          <p:nvPr/>
        </p:nvSpPr>
        <p:spPr>
          <a:xfrm>
            <a:off x="0" y="0"/>
            <a:ext cx="181801" cy="918715"/>
          </a:xfrm>
          <a:prstGeom prst="rect">
            <a:avLst/>
          </a:prstGeom>
          <a:solidFill>
            <a:srgbClr val="125C8D"/>
          </a:solidFill>
          <a:ln w="25402">
            <a:solidFill>
              <a:srgbClr val="385D8A"/>
            </a:solidFill>
            <a:prstDash val="solid"/>
          </a:ln>
        </p:spPr>
        <p:txBody>
          <a:bodyPr vert="horz" wrap="square" lIns="0" tIns="0" rIns="0" bIns="0" anchor="ctr" anchorCtr="1" compatLnSpc="1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2400" b="0" i="0" u="none" strike="noStrike" kern="1200" cap="none" spc="0" baseline="0">
              <a:solidFill>
                <a:srgbClr val="000000"/>
              </a:solidFill>
              <a:uFillTx/>
              <a:latin typeface="Thorndale" pitchFamily="18"/>
              <a:ea typeface="Arial Unicode MS" pitchFamily="2"/>
              <a:cs typeface="Tahoma" pitchFamily="2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0" y="2381399"/>
            <a:ext cx="181801" cy="918715"/>
          </a:xfrm>
          <a:prstGeom prst="rect">
            <a:avLst/>
          </a:prstGeom>
          <a:solidFill>
            <a:srgbClr val="125C8D"/>
          </a:solidFill>
          <a:ln w="25402">
            <a:solidFill>
              <a:srgbClr val="385D8A"/>
            </a:solidFill>
            <a:prstDash val="solid"/>
          </a:ln>
        </p:spPr>
        <p:txBody>
          <a:bodyPr vert="horz" wrap="square" lIns="0" tIns="0" rIns="0" bIns="0" anchor="ctr" anchorCtr="1" compatLnSpc="1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2400" b="0" i="0" u="none" strike="noStrike" kern="1200" cap="none" spc="0" baseline="0">
              <a:solidFill>
                <a:srgbClr val="000000"/>
              </a:solidFill>
              <a:uFillTx/>
              <a:latin typeface="Thorndale" pitchFamily="18"/>
              <a:ea typeface="Arial Unicode MS" pitchFamily="2"/>
              <a:cs typeface="Tahoma" pitchFamily="2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0" y="1168557"/>
            <a:ext cx="181801" cy="918715"/>
          </a:xfrm>
          <a:prstGeom prst="rect">
            <a:avLst/>
          </a:prstGeom>
          <a:solidFill>
            <a:srgbClr val="125C8D"/>
          </a:solidFill>
          <a:ln w="25402">
            <a:solidFill>
              <a:srgbClr val="385D8A"/>
            </a:solidFill>
            <a:prstDash val="solid"/>
          </a:ln>
        </p:spPr>
        <p:txBody>
          <a:bodyPr vert="horz" wrap="square" lIns="0" tIns="0" rIns="0" bIns="0" anchor="ctr" anchorCtr="1" compatLnSpc="1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2400" b="0" i="0" u="none" strike="noStrike" kern="1200" cap="none" spc="0" baseline="0">
              <a:solidFill>
                <a:srgbClr val="000000"/>
              </a:solidFill>
              <a:uFillTx/>
              <a:latin typeface="Thorndale" pitchFamily="18"/>
              <a:ea typeface="Arial Unicode MS" pitchFamily="2"/>
              <a:cs typeface="Tahoma" pitchFamily="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SzPct val="45000"/>
        <a:buFont typeface="StarSymbol"/>
        <a:buChar char=""/>
        <a:tabLst/>
        <a:defRPr lang="cs-CZ" sz="2400" b="1" i="0" u="none" strike="noStrike" kern="0" cap="none" spc="0" baseline="0">
          <a:solidFill>
            <a:srgbClr val="333333"/>
          </a:solidFill>
          <a:uFillTx/>
          <a:latin typeface="Albany" pitchFamily="34"/>
          <a:ea typeface="Arial Unicode MS" pitchFamily="2"/>
          <a:cs typeface="Tahoma" pitchFamily="2"/>
        </a:defRPr>
      </a:lvl1pPr>
    </p:titleStyle>
    <p:bodyStyle>
      <a:lvl1pPr marL="431999" marR="0" lvl="0" indent="-323999" algn="l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Clr>
          <a:srgbClr val="0E594D"/>
        </a:buClr>
        <a:buSzPct val="45000"/>
        <a:buFont typeface="StarSymbol"/>
        <a:buChar char="●"/>
        <a:tabLst/>
        <a:defRPr lang="cs-CZ" sz="2400" b="0" i="0" u="none" strike="noStrike" kern="0" cap="none" spc="0" baseline="0">
          <a:solidFill>
            <a:srgbClr val="000000"/>
          </a:solidFill>
          <a:uFillTx/>
          <a:latin typeface="Albany" pitchFamily="34"/>
          <a:ea typeface="Arial Unicode MS" pitchFamily="2"/>
          <a:cs typeface="Tahoma" pitchFamily="2"/>
        </a:defRPr>
      </a:lvl1pPr>
      <a:lvl2pPr marL="863998" marR="0" lvl="1" indent="-287999" algn="l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SzPct val="75000"/>
        <a:buFont typeface="StarSymbol"/>
        <a:buChar char="–"/>
        <a:tabLst/>
        <a:defRPr lang="cs-CZ" sz="2800" b="0" i="0" u="none" strike="noStrike" kern="0" cap="none" spc="0" baseline="0">
          <a:solidFill>
            <a:srgbClr val="000000"/>
          </a:solidFill>
          <a:uFillTx/>
          <a:latin typeface="Albany" pitchFamily="34"/>
          <a:ea typeface="Arial Unicode MS" pitchFamily="2"/>
          <a:cs typeface="Tahoma" pitchFamily="2"/>
        </a:defRPr>
      </a:lvl2pPr>
      <a:lvl3pPr marL="1295997" marR="0" lvl="2" indent="-215999" algn="l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SzPct val="45000"/>
        <a:buFont typeface="StarSymbol"/>
        <a:buChar char="●"/>
        <a:tabLst/>
        <a:defRPr lang="cs-CZ" sz="2400" b="0" i="0" u="none" strike="noStrike" kern="0" cap="none" spc="0" baseline="0">
          <a:solidFill>
            <a:srgbClr val="000000"/>
          </a:solidFill>
          <a:uFillTx/>
          <a:latin typeface="Albany" pitchFamily="34"/>
          <a:ea typeface="Arial Unicode MS" pitchFamily="2"/>
          <a:cs typeface="Tahoma" pitchFamily="2"/>
        </a:defRPr>
      </a:lvl3pPr>
      <a:lvl4pPr marL="1727996" marR="0" lvl="3" indent="-215999" algn="l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SzPct val="75000"/>
        <a:buFont typeface="StarSymbol"/>
        <a:buChar char="–"/>
        <a:tabLst/>
        <a:defRPr lang="cs-CZ" sz="2000" b="0" i="0" u="none" strike="noStrike" kern="0" cap="none" spc="0" baseline="0">
          <a:solidFill>
            <a:srgbClr val="000000"/>
          </a:solidFill>
          <a:uFillTx/>
          <a:latin typeface="Albany" pitchFamily="34"/>
          <a:ea typeface="Arial Unicode MS" pitchFamily="2"/>
          <a:cs typeface="Tahoma" pitchFamily="2"/>
        </a:defRPr>
      </a:lvl4pPr>
      <a:lvl5pPr marL="2159995" marR="0" lvl="4" indent="-215999" algn="l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SzPct val="45000"/>
        <a:buFont typeface="StarSymbol"/>
        <a:buChar char="●"/>
        <a:tabLst/>
        <a:defRPr lang="cs-CZ" sz="2000" b="0" i="0" u="none" strike="noStrike" kern="0" cap="none" spc="0" baseline="0">
          <a:solidFill>
            <a:srgbClr val="000000"/>
          </a:solidFill>
          <a:uFillTx/>
          <a:latin typeface="Albany" pitchFamily="34"/>
          <a:ea typeface="Arial Unicode MS" pitchFamily="2"/>
          <a:cs typeface="Tahoma" pitchFamily="2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static.usaklasik.upgates.com/s/smlllxd7gn4f312ab0d8ee3.jpg" TargetMode="External"/><Relationship Id="rId7" Type="http://schemas.openxmlformats.org/officeDocument/2006/relationships/hyperlink" Target="http://pomlazkaavelikonoce.sweb.cz/stuhy%20a%20vajicka.jpg" TargetMode="External"/><Relationship Id="rId2" Type="http://schemas.openxmlformats.org/officeDocument/2006/relationships/hyperlink" Target="http://www.fitnessiva.cz/o/velikonoce.jpg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ireceptar.cz/res/data/094/011581.jpg" TargetMode="External"/><Relationship Id="rId5" Type="http://schemas.openxmlformats.org/officeDocument/2006/relationships/hyperlink" Target="http://www.coop.cz/magazin/1_2001/img/kraslice1.jpg" TargetMode="External"/><Relationship Id="rId4" Type="http://schemas.openxmlformats.org/officeDocument/2006/relationships/hyperlink" Target="http://www.zdarskypruvodce.cz/wp-content/mazanec.jp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detice.cz/www/obecradetice/fs/wrs-galerie/velikonocni-pomlazka-2012/dscn5258.jpg" TargetMode="External"/><Relationship Id="rId2" Type="http://schemas.openxmlformats.org/officeDocument/2006/relationships/hyperlink" Target="http://1.bp.blogspot.com/-quF5ZR-JKmI/UVbDtxpN_xI/AAAAAAAABWE/uMXPVst7zZw/s1600/Czech_Republic_Easter_t607.JPG" TargetMode="Externa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mbabca.websnadno.cz/malovani_kraslic_009.jp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rana-bydleni.cz/sitewizard/km_uploads/mediumsize/shutterstock_46284601-33cc8.jpg" TargetMode="External"/><Relationship Id="rId7" Type="http://schemas.openxmlformats.org/officeDocument/2006/relationships/hyperlink" Target="http://www.kraslice.com/obrazky/typy/040.jpg" TargetMode="External"/><Relationship Id="rId2" Type="http://schemas.openxmlformats.org/officeDocument/2006/relationships/hyperlink" Target="http://vareni.ritta.cz/wp-content/uploads/vajicka2.jpg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aktivni.baribal.cz/foto/vejce.jpg" TargetMode="External"/><Relationship Id="rId5" Type="http://schemas.openxmlformats.org/officeDocument/2006/relationships/hyperlink" Target="http://i.idnes.cz/09/041/gal/VEN2a3e63_130051_515197.jpg" TargetMode="External"/><Relationship Id="rId4" Type="http://schemas.openxmlformats.org/officeDocument/2006/relationships/hyperlink" Target="http://www.otiskyprstu.ic.cz/obrazky_soubory/kraslice-drat.vajicka.jp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gfx.volny.cz/up/fotky/Beranek400.jpg" TargetMode="External"/><Relationship Id="rId2" Type="http://schemas.openxmlformats.org/officeDocument/2006/relationships/hyperlink" Target="http://4.bp.blogspot.com/-htB172T40ro/TbKus1eEwZI/AAAAAAAAApM/MCe4K4wSVpI/s1600/_Mazan1.jpg" TargetMode="External"/><Relationship Id="rId1" Type="http://schemas.openxmlformats.org/officeDocument/2006/relationships/slideLayout" Target="../slideLayouts/slideLayout3.xml"/><Relationship Id="rId5" Type="http://schemas.openxmlformats.org/officeDocument/2006/relationships/hyperlink" Target="http://foto.dama.cz/img/957/957940.jpg" TargetMode="External"/><Relationship Id="rId4" Type="http://schemas.openxmlformats.org/officeDocument/2006/relationships/hyperlink" Target="http://www.dortyodradunny.estranky.cz/img/mid/397/perniky-2.jpg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volny.cz/nohap/ob2.jpg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182389" y="5228776"/>
            <a:ext cx="5960873" cy="11532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6" descr="LOGO_obdelnik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103632" y="589723"/>
            <a:ext cx="3410958" cy="88896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ázek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0227" y="2164083"/>
            <a:ext cx="8144259" cy="26029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slouží k seznámení s Velikonocemi.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129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1188363" y="179999"/>
            <a:ext cx="9071643" cy="1262155"/>
          </a:xfrm>
        </p:spPr>
        <p:txBody>
          <a:bodyPr>
            <a:spAutoFit/>
          </a:bodyPr>
          <a:lstStyle/>
          <a:p>
            <a:pPr lvl="0">
              <a:buNone/>
            </a:pPr>
            <a:r>
              <a:rPr lang="cs-CZ" u="sng">
                <a:solidFill>
                  <a:srgbClr val="23FF23"/>
                </a:solidFill>
                <a:effectLst>
                  <a:outerShdw dist="17962" dir="2700000">
                    <a:srgbClr val="000000"/>
                  </a:outerShdw>
                </a:effectLst>
              </a:rPr>
              <a:t>Velikonoce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4294967295"/>
          </p:nvPr>
        </p:nvSpPr>
        <p:spPr>
          <a:xfrm>
            <a:off x="503998" y="1769043"/>
            <a:ext cx="9071643" cy="4989240"/>
          </a:xfrm>
        </p:spPr>
        <p:txBody>
          <a:bodyPr anchor="ctr" anchorCtr="1">
            <a:spAutoFit/>
          </a:bodyPr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539997" y="1752475"/>
            <a:ext cx="2700003" cy="2207517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6827588" y="4689354"/>
            <a:ext cx="2880003" cy="2102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3758435" y="1782235"/>
            <a:ext cx="2618997" cy="1742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http://www.zdarskypruvodce.cz/wp-content/mazanec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552" y="1752475"/>
            <a:ext cx="2381250" cy="2009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encrypted-tbn2.gstatic.com/images?q=tbn:ANd9GcTDUbaQvddAcAD8NE5fhdgZc2qOSrJ5inTxU46yYauPuXg3Ctt7KA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998" y="4887117"/>
            <a:ext cx="254317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ireceptar.cz/res/data/094/01158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6910" y="4704886"/>
            <a:ext cx="3142046" cy="210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8" y="301322"/>
            <a:ext cx="9071643" cy="1262155"/>
          </a:xfrm>
        </p:spPr>
        <p:txBody>
          <a:bodyPr>
            <a:spAutoFit/>
          </a:bodyPr>
          <a:lstStyle/>
          <a:p>
            <a:pPr lvl="0">
              <a:buNone/>
            </a:pPr>
            <a:r>
              <a:rPr lang="cs-CZ" u="sng" dirty="0">
                <a:solidFill>
                  <a:srgbClr val="3DEB3D"/>
                </a:solidFill>
                <a:effectLst>
                  <a:outerShdw dist="17962" dir="2700000">
                    <a:srgbClr val="000000"/>
                  </a:outerShdw>
                </a:effectLst>
              </a:rPr>
              <a:t>Svátky jara.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4294967295"/>
          </p:nvPr>
        </p:nvSpPr>
        <p:spPr>
          <a:xfrm>
            <a:off x="740883" y="555479"/>
            <a:ext cx="8608317" cy="6308637"/>
          </a:xfrm>
        </p:spPr>
        <p:txBody>
          <a:bodyPr anchor="ctr" anchorCtr="1">
            <a:spAutoFit/>
          </a:bodyPr>
          <a:lstStyle/>
          <a:p>
            <a:pPr marL="0" lvl="0" indent="-215999" algn="ctr">
              <a:buNone/>
            </a:pPr>
            <a:r>
              <a:rPr lang="cs-CZ" b="1">
                <a:latin typeface="Thorndale" pitchFamily="18"/>
              </a:rPr>
              <a:t>Panímámo zlatičká</a:t>
            </a:r>
          </a:p>
          <a:p>
            <a:pPr marL="0" lvl="0" indent="-215999" algn="ctr">
              <a:buNone/>
            </a:pPr>
            <a:r>
              <a:rPr lang="cs-CZ" b="1">
                <a:latin typeface="Thorndale" pitchFamily="18"/>
              </a:rPr>
              <a:t>darujte nám vajíčka.</a:t>
            </a:r>
          </a:p>
          <a:p>
            <a:pPr marL="0" lvl="0" indent="-215999" algn="ctr">
              <a:buNone/>
            </a:pPr>
            <a:r>
              <a:rPr lang="cs-CZ" b="1">
                <a:latin typeface="Thorndale" pitchFamily="18"/>
              </a:rPr>
              <a:t>Nedáte-li vajíčka</a:t>
            </a:r>
          </a:p>
          <a:p>
            <a:pPr marL="0" lvl="0" indent="-215999" algn="ctr">
              <a:buNone/>
            </a:pPr>
            <a:r>
              <a:rPr lang="cs-CZ" b="1">
                <a:latin typeface="Thorndale" pitchFamily="18"/>
              </a:rPr>
              <a:t>uteče vám slepička</a:t>
            </a:r>
          </a:p>
          <a:p>
            <a:pPr marL="0" lvl="0" indent="-215999" algn="ctr">
              <a:buNone/>
            </a:pPr>
            <a:r>
              <a:rPr lang="cs-CZ" b="1">
                <a:latin typeface="Thorndale" pitchFamily="18"/>
              </a:rPr>
              <a:t>do horního rybníčka</a:t>
            </a:r>
          </a:p>
          <a:p>
            <a:pPr marL="0" lvl="0" indent="-215999" algn="ctr">
              <a:buNone/>
            </a:pPr>
            <a:r>
              <a:rPr lang="cs-CZ" b="1">
                <a:latin typeface="Thorndale" pitchFamily="18"/>
              </a:rPr>
              <a:t>a z rybníčka do louže,</a:t>
            </a:r>
          </a:p>
          <a:p>
            <a:pPr marL="0" lvl="0" indent="-215999" algn="ctr">
              <a:buNone/>
            </a:pPr>
            <a:r>
              <a:rPr lang="cs-CZ" b="1">
                <a:latin typeface="Thorndale" pitchFamily="18"/>
              </a:rPr>
              <a:t>kdo jí odtud pomůže?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7200552" y="620141"/>
            <a:ext cx="2636279" cy="236952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2" name="Picture 4" descr="http://1.bp.blogspot.com/-quF5ZR-JKmI/UVbDtxpN_xI/AAAAAAAABWE/uMXPVst7zZw/s1600/Czech_Republic_Easter_t60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68" y="525620"/>
            <a:ext cx="3307253" cy="255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radetice.cz/www/obecradetice/fs/wrs-galerie/velikonocni-pomlazka-2012/dscn525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68" y="4679999"/>
            <a:ext cx="3298841" cy="2474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mbabca.websnadno.cz/malovani_kraslic_00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7010" y="4679999"/>
            <a:ext cx="3298841" cy="2474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 txBox="1">
            <a:spLocks noGrp="1"/>
          </p:cNvSpPr>
          <p:nvPr>
            <p:ph type="subTitle" idx="4294967295"/>
          </p:nvPr>
        </p:nvSpPr>
        <p:spPr>
          <a:xfrm>
            <a:off x="740883" y="555479"/>
            <a:ext cx="8608317" cy="6308637"/>
          </a:xfrm>
        </p:spPr>
        <p:txBody>
          <a:bodyPr anchor="ctr" anchorCtr="1">
            <a:spAutoFit/>
          </a:bodyPr>
          <a:lstStyle/>
          <a:p>
            <a:pPr marL="0" lvl="0" indent="-215999" algn="ctr">
              <a:buNone/>
            </a:pPr>
            <a:r>
              <a:rPr lang="cs-CZ">
                <a:latin typeface="Thorndale" pitchFamily="18"/>
              </a:rPr>
              <a:t>Velikonoce nastanou 40 dnů po popeleční středě.Poslední neděle před Velikonocemi se nazývá „Květná neděle“.V tento den se světily v kostele kočičky.Následuje poslední týden před Velikonocemi, jehož jednotlivé dny se jmenují:</a:t>
            </a:r>
          </a:p>
          <a:p>
            <a:pPr marL="0" lvl="0" indent="-215999" algn="ctr">
              <a:buNone/>
            </a:pPr>
            <a:r>
              <a:rPr lang="cs-CZ">
                <a:solidFill>
                  <a:srgbClr val="FF0000"/>
                </a:solidFill>
                <a:latin typeface="Thorndale" pitchFamily="18"/>
              </a:rPr>
              <a:t>Modré pondělí</a:t>
            </a:r>
          </a:p>
          <a:p>
            <a:pPr marL="0" lvl="0" indent="-215999" algn="ctr">
              <a:buNone/>
            </a:pPr>
            <a:r>
              <a:rPr lang="cs-CZ">
                <a:solidFill>
                  <a:srgbClr val="FF0000"/>
                </a:solidFill>
                <a:latin typeface="Thorndale" pitchFamily="18"/>
              </a:rPr>
              <a:t>Žluté úterý</a:t>
            </a:r>
          </a:p>
          <a:p>
            <a:pPr marL="0" lvl="0" indent="-215999" algn="ctr">
              <a:buNone/>
            </a:pPr>
            <a:r>
              <a:rPr lang="cs-CZ">
                <a:solidFill>
                  <a:srgbClr val="FF0000"/>
                </a:solidFill>
                <a:latin typeface="Thorndale" pitchFamily="18"/>
              </a:rPr>
              <a:t>Škaredá neboli sazometná středa</a:t>
            </a:r>
          </a:p>
          <a:p>
            <a:pPr marL="0" lvl="0" indent="-215999" algn="ctr">
              <a:buNone/>
            </a:pPr>
            <a:r>
              <a:rPr lang="cs-CZ">
                <a:solidFill>
                  <a:srgbClr val="FF0000"/>
                </a:solidFill>
                <a:latin typeface="Thorndale" pitchFamily="18"/>
              </a:rPr>
              <a:t>Zelený čtvrtek</a:t>
            </a:r>
          </a:p>
          <a:p>
            <a:pPr marL="0" lvl="0" indent="-215999" algn="ctr">
              <a:buNone/>
            </a:pPr>
            <a:r>
              <a:rPr lang="cs-CZ">
                <a:solidFill>
                  <a:srgbClr val="FF0000"/>
                </a:solidFill>
                <a:latin typeface="Thorndale" pitchFamily="18"/>
              </a:rPr>
              <a:t>Velký pátek</a:t>
            </a:r>
          </a:p>
          <a:p>
            <a:pPr marL="0" lvl="0" indent="-215999" algn="ctr">
              <a:buNone/>
            </a:pPr>
            <a:r>
              <a:rPr lang="cs-CZ">
                <a:solidFill>
                  <a:srgbClr val="FF0000"/>
                </a:solidFill>
                <a:latin typeface="Thorndale" pitchFamily="18"/>
              </a:rPr>
              <a:t>Bílá sobota</a:t>
            </a:r>
          </a:p>
          <a:p>
            <a:pPr marL="0" lvl="0" indent="-215999" algn="ctr">
              <a:buNone/>
            </a:pPr>
            <a:r>
              <a:rPr lang="cs-CZ">
                <a:solidFill>
                  <a:srgbClr val="FF0000"/>
                </a:solidFill>
                <a:latin typeface="Thorndale" pitchFamily="18"/>
              </a:rPr>
              <a:t>Velikonoční neděle</a:t>
            </a:r>
          </a:p>
          <a:p>
            <a:pPr marL="0" lvl="0" indent="-215999" algn="ctr">
              <a:buNone/>
            </a:pPr>
            <a:r>
              <a:rPr lang="cs-CZ">
                <a:solidFill>
                  <a:srgbClr val="FF0000"/>
                </a:solidFill>
                <a:latin typeface="Thorndale" pitchFamily="18"/>
              </a:rPr>
              <a:t>Velkonoční pondělí</a:t>
            </a:r>
          </a:p>
          <a:p>
            <a:pPr marL="0" lvl="0" indent="-215999" algn="ctr">
              <a:buNone/>
            </a:pPr>
            <a:r>
              <a:rPr lang="cs-CZ">
                <a:latin typeface="Thorndale" pitchFamily="18"/>
              </a:rPr>
              <a:t> </a:t>
            </a: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 txBox="1">
            <a:spLocks noGrp="1"/>
          </p:cNvSpPr>
          <p:nvPr>
            <p:ph type="subTitle" idx="4294967295"/>
          </p:nvPr>
        </p:nvSpPr>
        <p:spPr>
          <a:xfrm>
            <a:off x="503998" y="301322"/>
            <a:ext cx="9071643" cy="6456596"/>
          </a:xfrm>
        </p:spPr>
        <p:txBody>
          <a:bodyPr anchor="ctr" anchorCtr="1"/>
          <a:lstStyle/>
          <a:p>
            <a:pPr marL="0" lvl="0" indent="-215999" algn="ctr">
              <a:buNone/>
            </a:pPr>
            <a:r>
              <a:rPr lang="cs-CZ" u="sng">
                <a:solidFill>
                  <a:srgbClr val="FF0000"/>
                </a:solidFill>
                <a:latin typeface="Thorndale" pitchFamily="18"/>
              </a:rPr>
              <a:t>Modré ponděl</a:t>
            </a:r>
            <a:r>
              <a:rPr lang="cs-CZ">
                <a:latin typeface="Thorndale" pitchFamily="18"/>
              </a:rPr>
              <a:t>í – nedělo se nic mimořádného.</a:t>
            </a:r>
          </a:p>
          <a:p>
            <a:pPr marL="0" lvl="0" indent="-215999" algn="ctr">
              <a:buNone/>
            </a:pPr>
            <a:r>
              <a:rPr lang="cs-CZ" u="sng">
                <a:solidFill>
                  <a:srgbClr val="FF0000"/>
                </a:solidFill>
                <a:latin typeface="Thorndale" pitchFamily="18"/>
              </a:rPr>
              <a:t>Žluté úterý</a:t>
            </a:r>
            <a:r>
              <a:rPr lang="cs-CZ">
                <a:latin typeface="Thorndale" pitchFamily="18"/>
              </a:rPr>
              <a:t> – nedělo se nic mimořádného.</a:t>
            </a:r>
          </a:p>
          <a:p>
            <a:pPr marL="0" lvl="0" indent="-215999" algn="ctr">
              <a:buNone/>
            </a:pPr>
            <a:r>
              <a:rPr lang="cs-CZ" u="sng">
                <a:solidFill>
                  <a:srgbClr val="FF0000"/>
                </a:solidFill>
                <a:latin typeface="Thorndale" pitchFamily="18"/>
              </a:rPr>
              <a:t>Škaredá neboli sazometná středa</a:t>
            </a:r>
            <a:r>
              <a:rPr lang="cs-CZ">
                <a:latin typeface="Thorndale" pitchFamily="18"/>
              </a:rPr>
              <a:t> – vymetaly se komíny.</a:t>
            </a:r>
          </a:p>
          <a:p>
            <a:pPr marL="0" lvl="0" indent="-215999" algn="ctr">
              <a:buNone/>
            </a:pPr>
            <a:r>
              <a:rPr lang="cs-CZ" u="sng">
                <a:solidFill>
                  <a:srgbClr val="FF0000"/>
                </a:solidFill>
                <a:latin typeface="Thorndale" pitchFamily="18"/>
              </a:rPr>
              <a:t>Zelený čtvrtek</a:t>
            </a:r>
            <a:r>
              <a:rPr lang="cs-CZ">
                <a:latin typeface="Thorndale" pitchFamily="18"/>
              </a:rPr>
              <a:t> – v tento den se pravděpodobně nosila zelená mešní roucha a jedla se zelená strava, hlavně zelí a špenát.</a:t>
            </a:r>
          </a:p>
          <a:p>
            <a:pPr marL="0" lvl="0" indent="-215999" algn="ctr">
              <a:buNone/>
            </a:pPr>
            <a:r>
              <a:rPr lang="cs-CZ">
                <a:latin typeface="Thorndale" pitchFamily="18"/>
              </a:rPr>
              <a:t>V tento den naposledy znění zvony na kostele, protože „odlétají do Říma“.</a:t>
            </a:r>
          </a:p>
          <a:p>
            <a:pPr marL="0" lvl="0" indent="-215999" algn="ctr">
              <a:buNone/>
            </a:pPr>
            <a:r>
              <a:rPr lang="cs-CZ" u="sng">
                <a:solidFill>
                  <a:srgbClr val="FF0000"/>
                </a:solidFill>
                <a:latin typeface="Thorndale" pitchFamily="18"/>
              </a:rPr>
              <a:t>Velký pátek</a:t>
            </a:r>
            <a:r>
              <a:rPr lang="cs-CZ">
                <a:latin typeface="Thorndale" pitchFamily="18"/>
              </a:rPr>
              <a:t> – byl odsouzen Ježíš Kristus, ukřižován a pohřben.</a:t>
            </a:r>
          </a:p>
          <a:p>
            <a:pPr marL="0" lvl="0" indent="-215999" algn="ctr">
              <a:buNone/>
            </a:pPr>
            <a:r>
              <a:rPr lang="cs-CZ" u="sng">
                <a:solidFill>
                  <a:srgbClr val="FF0000"/>
                </a:solidFill>
                <a:latin typeface="Thorndale" pitchFamily="18"/>
              </a:rPr>
              <a:t>Bílá sobota</a:t>
            </a:r>
            <a:r>
              <a:rPr lang="cs-CZ">
                <a:latin typeface="Thorndale" pitchFamily="18"/>
              </a:rPr>
              <a:t> – vrací se zvony z Říma a v kostele jsou bíle odění novokřtěnci. Pečou se beránci a mazance, barví se kraslice a pletou pomlázky.</a:t>
            </a:r>
          </a:p>
          <a:p>
            <a:pPr marL="0" lvl="0" indent="-215999" algn="ctr">
              <a:buNone/>
            </a:pPr>
            <a:r>
              <a:rPr lang="cs-CZ" u="sng">
                <a:solidFill>
                  <a:srgbClr val="FF0000"/>
                </a:solidFill>
                <a:latin typeface="Thorndale" pitchFamily="18"/>
              </a:rPr>
              <a:t>Velikonoční neděle, Velikonoční pondělí</a:t>
            </a: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 txBox="1">
            <a:spLocks noGrp="1"/>
          </p:cNvSpPr>
          <p:nvPr>
            <p:ph type="subTitle" idx="4294967295"/>
          </p:nvPr>
        </p:nvSpPr>
        <p:spPr>
          <a:xfrm>
            <a:off x="503998" y="301322"/>
            <a:ext cx="9071643" cy="6456596"/>
          </a:xfrm>
        </p:spPr>
        <p:txBody>
          <a:bodyPr anchor="ctr" anchorCtr="1"/>
          <a:lstStyle/>
          <a:p>
            <a:pPr marL="0" lvl="0" indent="-215999" algn="ctr">
              <a:buNone/>
            </a:pPr>
            <a:r>
              <a:rPr lang="cs-CZ" b="1" u="sng">
                <a:solidFill>
                  <a:srgbClr val="23FF23"/>
                </a:solidFill>
                <a:effectLst>
                  <a:outerShdw dist="17962" dir="2700000">
                    <a:srgbClr val="000000"/>
                  </a:outerShdw>
                </a:effectLst>
                <a:latin typeface="Thorndale" pitchFamily="18"/>
              </a:rPr>
              <a:t>Jak se zdobí kraslice: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7096130" y="4355900"/>
            <a:ext cx="2856572" cy="23941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3812240" y="549718"/>
            <a:ext cx="2618997" cy="1742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http://vareni.ritta.cz/wp-content/uploads/vajicka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99" y="539998"/>
            <a:ext cx="3178606" cy="2142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www.otiskyprstu.ic.cz/obrazky_soubory/kraslice-drat.vajick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99" y="4058253"/>
            <a:ext cx="3464658" cy="2701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i.idnes.cz/09/041/gal/VEN2a3e63_130051_515197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6493" y="569689"/>
            <a:ext cx="3013078" cy="178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://aktivni.baribal.cz/foto/vejce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4209" y="4607791"/>
            <a:ext cx="2874903" cy="2152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 txBox="1">
            <a:spLocks noGrp="1"/>
          </p:cNvSpPr>
          <p:nvPr>
            <p:ph type="subTitle" idx="4294967295"/>
          </p:nvPr>
        </p:nvSpPr>
        <p:spPr>
          <a:xfrm>
            <a:off x="740883" y="555479"/>
            <a:ext cx="8608317" cy="6308637"/>
          </a:xfrm>
        </p:spPr>
        <p:txBody>
          <a:bodyPr anchor="ctr" anchorCtr="1">
            <a:spAutoFit/>
          </a:bodyPr>
          <a:lstStyle/>
          <a:p>
            <a:pPr marL="0" lvl="0" indent="-215999" algn="ctr">
              <a:buNone/>
            </a:pPr>
            <a:r>
              <a:rPr lang="cs-CZ" b="1" u="sng">
                <a:solidFill>
                  <a:srgbClr val="23FF23"/>
                </a:solidFill>
                <a:effectLst>
                  <a:outerShdw dist="17962" dir="2700000">
                    <a:srgbClr val="000000"/>
                  </a:outerShdw>
                </a:effectLst>
                <a:latin typeface="Thorndale" pitchFamily="18"/>
              </a:rPr>
              <a:t>Co všechno pečeme:</a:t>
            </a:r>
          </a:p>
        </p:txBody>
      </p:sp>
      <p:pic>
        <p:nvPicPr>
          <p:cNvPr id="4098" name="Picture 2" descr="http://4.bp.blogspot.com/-htB172T40ro/TbKus1eEwZI/AAAAAAAAApM/MCe4K4wSVpI/s1600/_Mazan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4748" y="416982"/>
            <a:ext cx="3139659" cy="235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encrypted-tbn0.gstatic.com/images?q=tbn:ANd9GcSPc5bfYhzdpKh3L09oXvLrDwEKx546tzAZyA2AoBOKAtXZAGnwW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4998" y="416982"/>
            <a:ext cx="381000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www.dortyodradunny.estranky.cz/img/mid/397/perniky-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906" y="4139877"/>
            <a:ext cx="4077441" cy="3058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encrypted-tbn3.gstatic.com/images?q=tbn:ANd9GcSt8vpu5Y0eJ3hSDKxTs3JNWgXxXsYlh2zaDOOrtVWtCE2QM4W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7830" y="4427909"/>
            <a:ext cx="3497168" cy="2637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/>
        <p:txBody>
          <a:bodyPr>
            <a:spAutoFit/>
          </a:bodyPr>
          <a:lstStyle/>
          <a:p>
            <a:pPr lvl="0">
              <a:buNone/>
            </a:pPr>
            <a:r>
              <a:rPr lang="cs-CZ" sz="4000" u="sng">
                <a:solidFill>
                  <a:srgbClr val="23FF23"/>
                </a:solidFill>
                <a:effectLst>
                  <a:outerShdw dist="17962" dir="2700000">
                    <a:srgbClr val="000000"/>
                  </a:outerShdw>
                </a:effectLst>
              </a:rPr>
              <a:t>Vytvoř slovo: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/>
        <p:txBody>
          <a:bodyPr>
            <a:spAutoFit/>
          </a:bodyPr>
          <a:lstStyle/>
          <a:p>
            <a:pPr lvl="0"/>
            <a:r>
              <a:rPr lang="cs-CZ" sz="4000"/>
              <a:t>ekíačzj</a:t>
            </a:r>
          </a:p>
          <a:p>
            <a:pPr lvl="0"/>
            <a:r>
              <a:rPr lang="cs-CZ" sz="4000"/>
              <a:t>iaelskrc</a:t>
            </a:r>
          </a:p>
          <a:p>
            <a:pPr lvl="0"/>
            <a:r>
              <a:rPr lang="cs-CZ" sz="4000"/>
              <a:t>áeknbre</a:t>
            </a:r>
          </a:p>
          <a:p>
            <a:pPr lvl="0"/>
            <a:r>
              <a:rPr lang="cs-CZ" sz="4000"/>
              <a:t>ázklmopa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6479996" y="1439997"/>
            <a:ext cx="2520004" cy="1979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4859999" y="3780001"/>
            <a:ext cx="4140000" cy="30600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468355" y="179999"/>
            <a:ext cx="9071643" cy="1262155"/>
          </a:xfrm>
        </p:spPr>
        <p:txBody>
          <a:bodyPr/>
          <a:lstStyle/>
          <a:p>
            <a:pPr lvl="0">
              <a:buNone/>
            </a:pPr>
            <a:r>
              <a:rPr lang="cs-CZ" sz="4000" u="sng">
                <a:solidFill>
                  <a:srgbClr val="23FF23"/>
                </a:solidFill>
                <a:effectLst>
                  <a:outerShdw dist="17962" dir="2700000">
                    <a:srgbClr val="000000"/>
                  </a:outerShdw>
                </a:effectLst>
              </a:rPr>
              <a:t>Doplň následující věty: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/>
        <p:txBody>
          <a:bodyPr>
            <a:spAutoFit/>
          </a:bodyPr>
          <a:lstStyle/>
          <a:p>
            <a:pPr lvl="0"/>
            <a:r>
              <a:rPr lang="cs-CZ" sz="4000"/>
              <a:t>Svátky jara se nazývají...</a:t>
            </a:r>
          </a:p>
          <a:p>
            <a:pPr lvl="0"/>
            <a:r>
              <a:rPr lang="cs-CZ" sz="4000"/>
              <a:t>Chlapci pletou z proutků...</a:t>
            </a:r>
          </a:p>
          <a:p>
            <a:pPr lvl="0"/>
            <a:r>
              <a:rPr lang="cs-CZ" sz="4000"/>
              <a:t>Místo vánočky pečeme...</a:t>
            </a:r>
          </a:p>
          <a:p>
            <a:pPr lvl="0"/>
            <a:r>
              <a:rPr lang="cs-CZ" sz="4000"/>
              <a:t>Z naklíčeného obilí vyroste...</a:t>
            </a:r>
          </a:p>
          <a:p>
            <a:pPr lvl="0"/>
            <a:r>
              <a:rPr lang="cs-CZ" sz="4000"/>
              <a:t>Děvčata malují...</a:t>
            </a:r>
          </a:p>
          <a:p>
            <a:pPr lvl="0"/>
            <a:r>
              <a:rPr lang="cs-CZ" sz="4000"/>
              <a:t>S pomlázkou pak chodíme...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7200003" y="4859999"/>
            <a:ext cx="2880003" cy="25200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3"/>
          <p:cNvSpPr txBox="1">
            <a:spLocks noGrp="1"/>
          </p:cNvSpPr>
          <p:nvPr>
            <p:ph type="title"/>
          </p:nvPr>
        </p:nvSpPr>
        <p:spPr>
          <a:xfrm>
            <a:off x="796927" y="683494"/>
            <a:ext cx="8567735" cy="1512168"/>
          </a:xfrm>
        </p:spPr>
        <p:txBody>
          <a:bodyPr/>
          <a:lstStyle/>
          <a:p>
            <a:pPr lvl="0"/>
            <a:r>
              <a:rPr lang="cs-CZ" dirty="0"/>
              <a:t>Zdroje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text 4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3384128" y="827509"/>
            <a:ext cx="41215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http://www.fitnessiva.cz/o/velikonoce.jpg</a:t>
            </a:r>
          </a:p>
        </p:txBody>
      </p:sp>
      <p:sp>
        <p:nvSpPr>
          <p:cNvPr id="5" name="Obdélník 4">
            <a:hlinkClick r:id="rId3"/>
          </p:cNvPr>
          <p:cNvSpPr/>
          <p:nvPr/>
        </p:nvSpPr>
        <p:spPr>
          <a:xfrm>
            <a:off x="3384128" y="1403573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http://static.usaklasik.upgates.com/s/smlllxd7gn4f312ab0d8ee3.jpg</a:t>
            </a:r>
          </a:p>
        </p:txBody>
      </p:sp>
      <p:sp>
        <p:nvSpPr>
          <p:cNvPr id="6" name="Obdélník 5">
            <a:hlinkClick r:id="rId4"/>
          </p:cNvPr>
          <p:cNvSpPr/>
          <p:nvPr/>
        </p:nvSpPr>
        <p:spPr>
          <a:xfrm>
            <a:off x="3384128" y="2267669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http://www.zdarskypruvodce.cz/wp-content/mazanec.jpg</a:t>
            </a:r>
          </a:p>
        </p:txBody>
      </p:sp>
      <p:sp>
        <p:nvSpPr>
          <p:cNvPr id="7" name="Obdélník 6">
            <a:hlinkClick r:id="rId5"/>
          </p:cNvPr>
          <p:cNvSpPr/>
          <p:nvPr/>
        </p:nvSpPr>
        <p:spPr>
          <a:xfrm>
            <a:off x="3376200" y="3275781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http://www.coop.cz/magazin/1_2001/img/kraslice1.jpg</a:t>
            </a:r>
          </a:p>
        </p:txBody>
      </p:sp>
      <p:sp>
        <p:nvSpPr>
          <p:cNvPr id="8" name="Obdélník 7">
            <a:hlinkClick r:id="rId6"/>
          </p:cNvPr>
          <p:cNvSpPr/>
          <p:nvPr/>
        </p:nvSpPr>
        <p:spPr>
          <a:xfrm>
            <a:off x="3384128" y="4139877"/>
            <a:ext cx="60835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http://pomlazkaavelikonoce.sweb.cz/stuhy%20a%20vajicka.jpg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3384128" y="5436021"/>
            <a:ext cx="52547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http://pomlazkaavelikonoce.sweb.cz/stuhy%20a%20vajicka.jpg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927" y="1835622"/>
            <a:ext cx="8567735" cy="1224135"/>
          </a:xfrm>
        </p:spPr>
        <p:txBody>
          <a:bodyPr/>
          <a:lstStyle/>
          <a:p>
            <a:r>
              <a:rPr lang="cs-CZ" dirty="0" smtClean="0"/>
              <a:t>PC DVD – ROM 320 000x Obrázky, </a:t>
            </a:r>
            <a:r>
              <a:rPr lang="cs-CZ" dirty="0" err="1" smtClean="0"/>
              <a:t>Terasoft</a:t>
            </a:r>
            <a:r>
              <a:rPr lang="cs-CZ" dirty="0" smtClean="0"/>
              <a:t> a.s.</a:t>
            </a:r>
            <a:endParaRPr lang="cs-CZ" dirty="0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520950" y="611485"/>
            <a:ext cx="50387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http://1.bp.blogspot.com/-quF5ZR-JKmI/UVbDtxpN_xI/AAAAAAAABWE/uMXPVst7zZw/s1600/Czech_Republic_Easter_t607.JPG</a:t>
            </a:r>
          </a:p>
        </p:txBody>
      </p:sp>
      <p:sp>
        <p:nvSpPr>
          <p:cNvPr id="5" name="Obdélník 4">
            <a:hlinkClick r:id="rId3"/>
          </p:cNvPr>
          <p:cNvSpPr/>
          <p:nvPr/>
        </p:nvSpPr>
        <p:spPr>
          <a:xfrm>
            <a:off x="2520950" y="3456673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http://www.radetice.cz/www/obecradetice/fs/wrs-galerie/velikonocni-pomlazka-2012/dscn5258.jpg</a:t>
            </a:r>
          </a:p>
        </p:txBody>
      </p:sp>
      <p:sp>
        <p:nvSpPr>
          <p:cNvPr id="6" name="Obdélník 5">
            <a:hlinkClick r:id="rId4"/>
          </p:cNvPr>
          <p:cNvSpPr/>
          <p:nvPr/>
        </p:nvSpPr>
        <p:spPr>
          <a:xfrm>
            <a:off x="2664048" y="4499917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http://mbabca.websnadno.cz/malovani_kraslic_009.jpg</a:t>
            </a:r>
          </a:p>
        </p:txBody>
      </p:sp>
    </p:spTree>
    <p:extLst>
      <p:ext uri="{BB962C8B-B14F-4D97-AF65-F5344CB8AC3E}">
        <p14:creationId xmlns:p14="http://schemas.microsoft.com/office/powerpoint/2010/main" val="44950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664048" y="683493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http://vareni.ritta.cz/wp-content/uploads/vajicka2.jpg</a:t>
            </a:r>
          </a:p>
        </p:txBody>
      </p:sp>
      <p:sp>
        <p:nvSpPr>
          <p:cNvPr id="5" name="Obdélník 4">
            <a:hlinkClick r:id="rId3"/>
          </p:cNvPr>
          <p:cNvSpPr/>
          <p:nvPr/>
        </p:nvSpPr>
        <p:spPr>
          <a:xfrm>
            <a:off x="2671914" y="1763613"/>
            <a:ext cx="50387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http://www.brana-bydleni.cz/sitewizard/km_uploads/mediumsize/shutterstock_46284601-33cc8.jpg</a:t>
            </a:r>
          </a:p>
        </p:txBody>
      </p:sp>
      <p:sp>
        <p:nvSpPr>
          <p:cNvPr id="6" name="Obdélník 5">
            <a:hlinkClick r:id="rId4"/>
          </p:cNvPr>
          <p:cNvSpPr/>
          <p:nvPr/>
        </p:nvSpPr>
        <p:spPr>
          <a:xfrm>
            <a:off x="2664045" y="3635821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http://www.otiskyprstu.ic.cz/obrazky_soubory/kraslice-drat.vajicka.jpg</a:t>
            </a:r>
          </a:p>
        </p:txBody>
      </p:sp>
      <p:sp>
        <p:nvSpPr>
          <p:cNvPr id="7" name="Obdélník 6">
            <a:hlinkClick r:id="rId5"/>
          </p:cNvPr>
          <p:cNvSpPr/>
          <p:nvPr/>
        </p:nvSpPr>
        <p:spPr>
          <a:xfrm>
            <a:off x="2664046" y="2814875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http://i.idnes.cz/09/041/gal/VEN2a3e63_130051_515197.jpg</a:t>
            </a:r>
          </a:p>
        </p:txBody>
      </p:sp>
      <p:sp>
        <p:nvSpPr>
          <p:cNvPr id="8" name="Obdélník 7">
            <a:hlinkClick r:id="rId6"/>
          </p:cNvPr>
          <p:cNvSpPr/>
          <p:nvPr/>
        </p:nvSpPr>
        <p:spPr>
          <a:xfrm>
            <a:off x="2691343" y="4787949"/>
            <a:ext cx="37841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http://aktivni.baribal.cz/foto/vejce.jpg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2885003" y="6012085"/>
            <a:ext cx="46125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http://www.kraslice.com/obrazky/typy/040.jpg</a:t>
            </a:r>
          </a:p>
        </p:txBody>
      </p:sp>
    </p:spTree>
    <p:extLst>
      <p:ext uri="{BB962C8B-B14F-4D97-AF65-F5344CB8AC3E}">
        <p14:creationId xmlns:p14="http://schemas.microsoft.com/office/powerpoint/2010/main" val="4127247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520950" y="827509"/>
            <a:ext cx="50387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http://4.bp.blogspot.com/-htB172T40ro/TbKus1eEwZI/AAAAAAAAApM/MCe4K4wSVpI/s1600/_Mazan1.jpg</a:t>
            </a:r>
          </a:p>
        </p:txBody>
      </p:sp>
      <p:sp>
        <p:nvSpPr>
          <p:cNvPr id="5" name="Obdélník 4">
            <a:hlinkClick r:id="rId3"/>
          </p:cNvPr>
          <p:cNvSpPr/>
          <p:nvPr/>
        </p:nvSpPr>
        <p:spPr>
          <a:xfrm>
            <a:off x="2520950" y="2195661"/>
            <a:ext cx="43208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http://gfx.volny.cz/up/fotky/Beranek400.jpg</a:t>
            </a:r>
          </a:p>
        </p:txBody>
      </p:sp>
      <p:sp>
        <p:nvSpPr>
          <p:cNvPr id="6" name="Obdélník 5">
            <a:hlinkClick r:id="rId4"/>
          </p:cNvPr>
          <p:cNvSpPr/>
          <p:nvPr/>
        </p:nvSpPr>
        <p:spPr>
          <a:xfrm>
            <a:off x="2520950" y="3456673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http://www.dortyodradunny.estranky.cz/img/mid/397/perniky-2.jpg</a:t>
            </a:r>
          </a:p>
        </p:txBody>
      </p:sp>
      <p:sp>
        <p:nvSpPr>
          <p:cNvPr id="7" name="Obdélník 6">
            <a:hlinkClick r:id="rId5"/>
          </p:cNvPr>
          <p:cNvSpPr/>
          <p:nvPr/>
        </p:nvSpPr>
        <p:spPr>
          <a:xfrm>
            <a:off x="2520950" y="4715941"/>
            <a:ext cx="4054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http://foto.dama.cz/img/957/957940.jpg</a:t>
            </a:r>
          </a:p>
        </p:txBody>
      </p:sp>
    </p:spTree>
    <p:extLst>
      <p:ext uri="{BB962C8B-B14F-4D97-AF65-F5344CB8AC3E}">
        <p14:creationId xmlns:p14="http://schemas.microsoft.com/office/powerpoint/2010/main" val="144924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PC DVD – ROM 320 000x Obrázky, </a:t>
            </a:r>
            <a:r>
              <a:rPr lang="cs-CZ" dirty="0" err="1" smtClean="0"/>
              <a:t>Terasoft</a:t>
            </a:r>
            <a:r>
              <a:rPr lang="cs-CZ" dirty="0" smtClean="0"/>
              <a:t> a.s.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403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3456136" y="1043533"/>
            <a:ext cx="35577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http://www.volny.cz/nohap/ob2.jpg</a:t>
            </a:r>
          </a:p>
        </p:txBody>
      </p:sp>
    </p:spTree>
    <p:extLst>
      <p:ext uri="{BB962C8B-B14F-4D97-AF65-F5344CB8AC3E}">
        <p14:creationId xmlns:p14="http://schemas.microsoft.com/office/powerpoint/2010/main" val="5559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lyt cool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337</Words>
  <Application>Microsoft Office PowerPoint</Application>
  <PresentationFormat>Vlastní</PresentationFormat>
  <Paragraphs>66</Paragraphs>
  <Slides>16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lyt cool</vt:lpstr>
      <vt:lpstr>Prezentace aplikace PowerPoint</vt:lpstr>
      <vt:lpstr>Prezentace aplikace PowerPoint</vt:lpstr>
      <vt:lpstr>Velikonoce</vt:lpstr>
      <vt:lpstr>Svátky jara.</vt:lpstr>
      <vt:lpstr>Prezentace aplikace PowerPoint</vt:lpstr>
      <vt:lpstr>Prezentace aplikace PowerPoint</vt:lpstr>
      <vt:lpstr>Prezentace aplikace PowerPoint</vt:lpstr>
      <vt:lpstr>Prezentace aplikace PowerPoint</vt:lpstr>
      <vt:lpstr>Vytvoř slovo:</vt:lpstr>
      <vt:lpstr>Doplň následující věty:</vt:lpstr>
      <vt:lpstr>Zdroje: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Velikonoce</dc:title>
  <dc:creator>Luďka Pavlíková</dc:creator>
  <cp:lastModifiedBy>Pavlíkova Luďka</cp:lastModifiedBy>
  <cp:revision>8</cp:revision>
  <dcterms:created xsi:type="dcterms:W3CDTF">2012-02-22T08:32:39Z</dcterms:created>
  <dcterms:modified xsi:type="dcterms:W3CDTF">2013-05-17T15:19:23Z</dcterms:modified>
</cp:coreProperties>
</file>