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2"/>
  </p:sldMasterIdLst>
  <p:sldIdLst>
    <p:sldId id="276" r:id="rId3"/>
    <p:sldId id="277" r:id="rId4"/>
    <p:sldId id="257" r:id="rId5"/>
    <p:sldId id="258" r:id="rId6"/>
    <p:sldId id="256" r:id="rId7"/>
    <p:sldId id="259" r:id="rId8"/>
    <p:sldId id="260" r:id="rId9"/>
    <p:sldId id="261" r:id="rId10"/>
    <p:sldId id="262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63" r:id="rId19"/>
    <p:sldId id="271" r:id="rId20"/>
    <p:sldId id="274" r:id="rId21"/>
    <p:sldId id="272" r:id="rId22"/>
    <p:sldId id="273" r:id="rId23"/>
    <p:sldId id="275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Ucebna 105" initials="U1" lastIdx="0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C65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60"/>
  </p:normalViewPr>
  <p:slideViewPr>
    <p:cSldViewPr>
      <p:cViewPr varScale="1">
        <p:scale>
          <a:sx n="65" d="100"/>
          <a:sy n="65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customXml" Target="../../customXml/item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85717-12F2-4020-A8D6-BFBE795DE9CE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36811-70E2-45EB-8AC3-301F35E5A9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85717-12F2-4020-A8D6-BFBE795DE9CE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36811-70E2-45EB-8AC3-301F35E5A9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85717-12F2-4020-A8D6-BFBE795DE9CE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36811-70E2-45EB-8AC3-301F35E5A9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85717-12F2-4020-A8D6-BFBE795DE9CE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36811-70E2-45EB-8AC3-301F35E5A9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85717-12F2-4020-A8D6-BFBE795DE9CE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36811-70E2-45EB-8AC3-301F35E5A9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85717-12F2-4020-A8D6-BFBE795DE9CE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36811-70E2-45EB-8AC3-301F35E5A9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85717-12F2-4020-A8D6-BFBE795DE9CE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36811-70E2-45EB-8AC3-301F35E5A9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85717-12F2-4020-A8D6-BFBE795DE9CE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36811-70E2-45EB-8AC3-301F35E5A9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85717-12F2-4020-A8D6-BFBE795DE9CE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36811-70E2-45EB-8AC3-301F35E5A9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85717-12F2-4020-A8D6-BFBE795DE9CE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36811-70E2-45EB-8AC3-301F35E5A9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85717-12F2-4020-A8D6-BFBE795DE9CE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36811-70E2-45EB-8AC3-301F35E5A9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custDataLst>
      <p:custData r:id="rId1"/>
    </p:custDataLst>
    <p:extLst>
      <p:ext uri="{BB962C8B-B14F-4D97-AF65-F5344CB8AC3E}">
        <p14:creationId xmlns:p14="http://schemas.microsoft.com/office/powerpoint/2010/main" val="30636009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385717-12F2-4020-A8D6-BFBE795DE9CE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636811-70E2-45EB-8AC3-301F35E5A90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PowerPoint_97-2003_Presentation1.ppt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observatory.cz/news-images/old/268-rocni%20doby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leccos.com/pics/pic/brambor.jpg" TargetMode="External"/><Relationship Id="rId3" Type="http://schemas.openxmlformats.org/officeDocument/2006/relationships/image" Target="../media/image4.png"/><Relationship Id="rId7" Type="http://schemas.openxmlformats.org/officeDocument/2006/relationships/image" Target="../media/image8.jpeg"/><Relationship Id="rId2" Type="http://schemas.openxmlformats.org/officeDocument/2006/relationships/hyperlink" Target="http://www.bylinky.kvalitne.cz/fotky/sasanka_hajni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Relationship Id="rId9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10.jpeg"/><Relationship Id="rId7" Type="http://schemas.openxmlformats.org/officeDocument/2006/relationships/hyperlink" Target="http://www.wmap.cz/opk/vmp/images/ros/jpg/j&#237;rovec%20ma&#271;&#225;l.jpg" TargetMode="External"/><Relationship Id="rId2" Type="http://schemas.openxmlformats.org/officeDocument/2006/relationships/hyperlink" Target="http://www.kvetenacr.cz/obrazky/slovnicek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hyperlink" Target="http://www.zooplzen.cz/Files/zoo/foto/kvete/Caltha-palu.jpg" TargetMode="Externa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gif"/><Relationship Id="rId2" Type="http://schemas.openxmlformats.org/officeDocument/2006/relationships/hyperlink" Target="http://www.skolaplumlov.tym.cz/dumy/VY_32_INOVACE_1149/rostlina.gif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jpeg"/><Relationship Id="rId4" Type="http://schemas.openxmlformats.org/officeDocument/2006/relationships/hyperlink" Target="http://www.naturehills.com/media/catalog/product/f/o/forsythia_showoff_big_4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vorche.com/wp-content/uploads/forsythia.jpg" TargetMode="Externa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jpeg"/><Relationship Id="rId3" Type="http://schemas.openxmlformats.org/officeDocument/2006/relationships/image" Target="../media/image28.jpeg"/><Relationship Id="rId7" Type="http://schemas.openxmlformats.org/officeDocument/2006/relationships/image" Target="../media/image32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10" Type="http://schemas.openxmlformats.org/officeDocument/2006/relationships/image" Target="../media/image35.jpeg"/><Relationship Id="rId4" Type="http://schemas.openxmlformats.org/officeDocument/2006/relationships/image" Target="../media/image29.jpeg"/><Relationship Id="rId9" Type="http://schemas.openxmlformats.org/officeDocument/2006/relationships/image" Target="../media/image3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gif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jpeg"/><Relationship Id="rId3" Type="http://schemas.openxmlformats.org/officeDocument/2006/relationships/image" Target="../media/image41.jpeg"/><Relationship Id="rId7" Type="http://schemas.openxmlformats.org/officeDocument/2006/relationships/image" Target="../media/image44.jpeg"/><Relationship Id="rId2" Type="http://schemas.openxmlformats.org/officeDocument/2006/relationships/hyperlink" Target="http://cs.wikipedia.org/wiki/Soubor:Aardappel_bloeiend_Fresco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jpeg"/><Relationship Id="rId5" Type="http://schemas.openxmlformats.org/officeDocument/2006/relationships/image" Target="../media/image42.jpeg"/><Relationship Id="rId4" Type="http://schemas.openxmlformats.org/officeDocument/2006/relationships/hyperlink" Target="http://www.ireceptar.cz/res/data/089/010891.jpg?seek=1264687789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7" Type="http://schemas.openxmlformats.org/officeDocument/2006/relationships/image" Target="../media/image51.jpe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jpeg"/><Relationship Id="rId5" Type="http://schemas.openxmlformats.org/officeDocument/2006/relationships/image" Target="../media/image49.jpeg"/><Relationship Id="rId4" Type="http://schemas.openxmlformats.org/officeDocument/2006/relationships/image" Target="../media/image48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8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VY_32_INOVACE_16_Rostliny%20na%20ja&#345;e.pptx#-1,16,Popi&#353; jednotliv&#233; &#269;&#225;sti rostliny" TargetMode="External"/><Relationship Id="rId2" Type="http://schemas.openxmlformats.org/officeDocument/2006/relationships/hyperlink" Target="VY_32_INOVACE_16_Rostliny%20na%20ja&#345;e.pptx" TargetMode="External"/><Relationship Id="rId1" Type="http://schemas.openxmlformats.org/officeDocument/2006/relationships/slideLayout" Target="../slideLayouts/slideLayout12.xml"/><Relationship Id="rId4" Type="http://schemas.openxmlformats.org/officeDocument/2006/relationships/hyperlink" Target="VY_32_INOVACE_16_Rostliny%20na%20ja&#345;e.pptx#3. Prezentace aplikace PowerPoi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48060121"/>
              </p:ext>
            </p:extLst>
          </p:nvPr>
        </p:nvGraphicFramePr>
        <p:xfrm>
          <a:off x="1368425" y="1023938"/>
          <a:ext cx="6602413" cy="49545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0" name="Prezentace" r:id="rId3" imgW="2546526" imgH="1909601" progId="PowerPoint.Show.8">
                  <p:embed/>
                </p:oleObj>
              </mc:Choice>
              <mc:Fallback>
                <p:oleObj name="Prezentace" r:id="rId3" imgW="2546526" imgH="1909601" progId="PowerPoint.Show.8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68425" y="1023938"/>
                        <a:ext cx="6602413" cy="49545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28325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827584" y="2276872"/>
            <a:ext cx="675049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/>
              <a:t>Program slouží k procvičování            a opakování přírodovědného učiva ve 4. ročníku.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880736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68332"/>
            <a:ext cx="9144000" cy="69576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7784" y="3140968"/>
            <a:ext cx="4176463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96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JARO</a:t>
            </a:r>
            <a:endParaRPr lang="cs-CZ" sz="96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8" y="548680"/>
            <a:ext cx="9064402" cy="56886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5937" y="3691983"/>
            <a:ext cx="2036290" cy="29780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412776"/>
            <a:ext cx="3384376" cy="3456384"/>
          </a:xfrm>
        </p:spPr>
        <p:txBody>
          <a:bodyPr>
            <a:normAutofit fontScale="92500"/>
          </a:bodyPr>
          <a:lstStyle/>
          <a:p>
            <a:pPr algn="l"/>
            <a:r>
              <a:rPr lang="cs-CZ" sz="2400" b="1" dirty="0" smtClean="0">
                <a:solidFill>
                  <a:srgbClr val="00B050"/>
                </a:solidFill>
              </a:rPr>
              <a:t>Jednoleté </a:t>
            </a:r>
            <a:r>
              <a:rPr lang="cs-CZ" sz="2400" b="1" dirty="0" smtClean="0">
                <a:solidFill>
                  <a:srgbClr val="00B050"/>
                </a:solidFill>
              </a:rPr>
              <a:t>rostliny </a:t>
            </a:r>
          </a:p>
          <a:p>
            <a:pPr algn="l"/>
            <a:r>
              <a:rPr lang="cs-CZ" sz="2400" b="1" dirty="0" smtClean="0">
                <a:solidFill>
                  <a:srgbClr val="00B050"/>
                </a:solidFill>
              </a:rPr>
              <a:t>(letničky</a:t>
            </a:r>
            <a:r>
              <a:rPr lang="cs-CZ" sz="2400" b="1" dirty="0" smtClean="0">
                <a:solidFill>
                  <a:srgbClr val="00B050"/>
                </a:solidFill>
              </a:rPr>
              <a:t>) vyklíčí ze semen </a:t>
            </a:r>
          </a:p>
          <a:p>
            <a:endParaRPr lang="cs-CZ" sz="2400" b="1" dirty="0"/>
          </a:p>
          <a:p>
            <a:endParaRPr lang="cs-CZ" sz="2400" dirty="0" smtClean="0"/>
          </a:p>
          <a:p>
            <a:pPr algn="l"/>
            <a:r>
              <a:rPr lang="cs-CZ" sz="2400" b="1" dirty="0" smtClean="0">
                <a:solidFill>
                  <a:srgbClr val="5C654B"/>
                </a:solidFill>
              </a:rPr>
              <a:t>Dvouleté a </a:t>
            </a:r>
            <a:r>
              <a:rPr lang="cs-CZ" sz="2400" b="1" dirty="0" smtClean="0">
                <a:solidFill>
                  <a:srgbClr val="5C654B"/>
                </a:solidFill>
              </a:rPr>
              <a:t>vytrvalé</a:t>
            </a:r>
          </a:p>
          <a:p>
            <a:pPr algn="l"/>
            <a:r>
              <a:rPr lang="cs-CZ" sz="2400" b="1" dirty="0" smtClean="0">
                <a:solidFill>
                  <a:srgbClr val="5C654B"/>
                </a:solidFill>
              </a:rPr>
              <a:t> </a:t>
            </a:r>
            <a:r>
              <a:rPr lang="cs-CZ" sz="2400" b="1" dirty="0" smtClean="0">
                <a:solidFill>
                  <a:srgbClr val="5C654B"/>
                </a:solidFill>
              </a:rPr>
              <a:t>vyklíčí z kořenů, cibulí, </a:t>
            </a:r>
            <a:r>
              <a:rPr lang="cs-CZ" sz="2400" b="1" dirty="0" smtClean="0">
                <a:solidFill>
                  <a:srgbClr val="5C654B"/>
                </a:solidFill>
              </a:rPr>
              <a:t>hlíz</a:t>
            </a:r>
          </a:p>
          <a:p>
            <a:pPr algn="l"/>
            <a:r>
              <a:rPr lang="cs-CZ" sz="2400" b="1" dirty="0" smtClean="0">
                <a:solidFill>
                  <a:srgbClr val="5C654B"/>
                </a:solidFill>
              </a:rPr>
              <a:t> </a:t>
            </a:r>
            <a:r>
              <a:rPr lang="cs-CZ" sz="2400" b="1" dirty="0" smtClean="0">
                <a:solidFill>
                  <a:srgbClr val="5C654B"/>
                </a:solidFill>
              </a:rPr>
              <a:t>a oddenků </a:t>
            </a:r>
            <a:endParaRPr lang="cs-CZ" sz="2400" b="1" dirty="0">
              <a:solidFill>
                <a:srgbClr val="5C654B"/>
              </a:solidFill>
            </a:endParaRPr>
          </a:p>
        </p:txBody>
      </p:sp>
      <p:pic>
        <p:nvPicPr>
          <p:cNvPr id="2050" name="Picture 2" descr="http://abecedazahrady.dama.cz/getthumbnail.aspx?q=100&amp;height=125000&amp;width=196&amp;id_file=1230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90193" y="2355019"/>
            <a:ext cx="2687599" cy="1831438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</p:pic>
      <p:pic>
        <p:nvPicPr>
          <p:cNvPr id="2052" name="Picture 4" descr="http://abecedazahrady.dama.cz/getthumbnail.aspx?q=100&amp;height=125000&amp;width=196&amp;id_file=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90193" y="373232"/>
            <a:ext cx="2694495" cy="1882130"/>
          </a:xfrm>
          <a:prstGeom prst="rect">
            <a:avLst/>
          </a:prstGeom>
          <a:noFill/>
        </p:spPr>
      </p:pic>
      <p:pic>
        <p:nvPicPr>
          <p:cNvPr id="2054" name="Picture 6" descr="http://abecedazahrady.dama.cz/getthumbnail.aspx?q=100&amp;height=125000&amp;width=196&amp;id_file=1284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65587" y="1801590"/>
            <a:ext cx="2416990" cy="17032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461716" y="2386511"/>
            <a:ext cx="7449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kopr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46287" y="1318298"/>
            <a:ext cx="10297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špenát</a:t>
            </a:r>
            <a:endParaRPr lang="cs-CZ" sz="2400" dirty="0"/>
          </a:p>
        </p:txBody>
      </p:sp>
      <p:sp>
        <p:nvSpPr>
          <p:cNvPr id="2060" name="AutoShape 12" descr="data:image/jpeg;base64,/9j/4AAQSkZJRgABAQAAAQABAAD/2wCEAAkGBhQRERQUEhQTFRUVGBwaFhgYFhgVHRkYGBgeGhkYGRcdHCYeIBojHBgXHy8iIycpLC0vFx8xNTAqNSYrLCkBCQoKDgwOGg8PGiwkHyQsLywqLywsKiwsLC8sKjQpLCwqLCksLCksLCwsLCwsLCwsLCwsLCwsLCwsLCwsLCwsLP/AABEIALkBEAMBIgACEQEDEQH/xAAcAAACAwADAQAAAAAAAAAAAAAABgQFBwECAwj/xABDEAACAQIEAwYDBQYEBgEFAAABAhEAAwQSITEFBkETIlFhcYEHMpEUQlKhsSNicsHR8DOCkuEVJFOy0vGDFheiwuL/xAAZAQADAQEBAAAAAAAAAAAAAAAAAgMEAQX/xAAuEQACAgEDAwMBCAMBAAAAAAAAAQIRAxIhMQQTQSJRkWEUIzJxwdHw8YGhsUL/2gAMAwEAAhEDEQA/ANxooooAKKKKACiiigAooooAKKKKACiiigAooooAKKKKACiiigAooooAKKg8ad1su6MVKAsdAZCiSNQelJN3mK8x715o6AQunqoB+tZ8udY3TRHJmWN0zRJorPrfFzKjtLhn5T2r6n67+Vc3OO3C0drcVlPjIjxygQ2vl6zUftsfZifaIl1zlzBfwYR7a22ttKnMGkNuNQdiAfp50scP+Jt0se07EDoAD/5T9as+M8wW8RhzavoQHGl5SGRbg2ePmChtzBgT01rJeLW2V3RxluISradQevjRPI5O4S2I5cj1XF7G38D52tX7nZPCXDosNmVjEwGgQ0awd+k6wy18xYXHMGMllYRlYSO8pkEHcHWt/wCTuZBjLAJ/xUAF0ecfMP3Wg/QjpV8U29pcl8ORvaXP/Sl5v5vNjFJatvlKAFp1Vs+gDDwAAPudRTLy9xxMXYW6now3ysNx+hHkRWW/FHh1yzfN26QyXWPZtMRC/IfAiNPH9LX4NO834/woWZ/6moB91Bn/AC0kJSWR2LCcu40zUKKKXuN8duWbihcmUEBpBJMqSQDOnToatkyRxq5GmxhorrbaQDtIrtVDoUUUUAFFFFABRRXBNAHNQOIYwKQuYqWBAIEwY03EdDUsYhT1H1rzxmGzrAOVhqrQDB8YOlcbtDRpPcj8JxbOGDbo0SevUH6EVYVQcr4M22xIKsv7URmIOnZJsB90GQPICr+lhLVGwk03aCiiinFCiiigAoooNAFdxfiORcqEB20B8NRJ9QJMeVSOGXGa0jOZYqCTEbif0pd5iXKc0fI0j0bf6zFXfL+Iz4ay2xyAH1Xun9KyYckp5JJ+CadyLCiqrjHM2Hwom9cCn8IBZtdu6AT9aUMf8U8x/wCWRY8bgaD7ggA+WtXlkjHljOaXI/4krkbPGWDmnQQd5PhWM82KuBuqLdwXbD/4bC4rZT+BiD9D118KqeN8bv425N+6CpJypLKikHom06ETr61ZcNNspla0MgEMEykTvOXrprsd6x58sZeDHlyQls0R1x5uLpAOmubbzgab+ld8Vx51ynOrOmoIBH8QIBPdOooxfLlm538O2RvSUnwZNx7bfhrnDciYy+FNprDmYcZ8vZ+ZUrJUjUFZms8IKb2EhG3ydv8A6lUuQAIYSQfHqp8jM/Xxpq4Vbw3EOHuWspevWf2bEQl0IvyMHyk5gkbjUqw8RUG58NMFhSr4zFOf3JUZj5KBm9q8bmCQXT/w6ziMO4XObr3HQdnO4twZTQwNB6VojFY7NUcKimyv4Jyrgb7XEZ8TnVGdVItxlUamQDJ9Qu+lTeU+P2OHTcGIL2bkq1ooO1tlTKsSNHAlgSInMDEg14cP4Tbu4hlxVxy1zu5li0FZz3HyKAGBOWVJ+YT6XHGuXzw3hN8Mtm82aBc7OCltoEtuZBHj94U2OTkrXgXFpSv29iv4LzmL63reItvee731VQjwwnVVJMZVC6R012NLXBuO27GCv27a3e0xDqSxK5SqGFUKNtJnUmT5V78F4hbV20CuNGdZRjpqwcGdTuDNVtpvsp7Jwr2zOViBlZSNs0RmA000gCprJdrz+hOU6VUahyb8RhiH7C5bYFFE3NSNBE3SQMhY7eZivfiR7TE2V3Fy6x/yju/9oNZcLxsPbe3cfIXQrq3ddGDKjtABQkaamKeeRuIDEY1BJmzaLQT1bux6gz+ddm3kcY+LLY5aqNOorqrgzBBgwfI+BrtXolwooooAKKK4doBJ2G9AHNeV/Dq4hgD6idazux8WgjkXrea3mIzW/mUTpKkwfqKeOFcwWMTb7SzcV166wVPgynUH1pIzjJWicMkZcFLxng9xnHZC6coBgurIT0jMc0yB1jT63XC8Y2RVvApdy94Nl1I3IK90j02qZZxSsoYHunY7frXW4FuCJB8IOoPiPOpqNPVF8/BWUnIi38Wltoa4im4e6DuYXoOux/IVxh+MWy2XOpLRlEidfEDYTsaVOYMNeu6hrINkPoqsz6Zgu58BOXSfpVjwfg11QFz91pZyLaSC2oHaHUnveGkAaVaK3+lf7NXagoXe40XbwUSa8Vx67nujxJ841qr4txAC6LEGXRgpBJg6fNpp0jXofWkphirCqrkkMzSzobilomQU0jwDA6TpXU0+N962ExYlNPc1Oiqnls3exm+VNwnMSpBBDQVIhR08hVtQQkqdBRRRQcKbmKwCjEkCUIkkDvD5d/M0g4n4jfZMKbNkA387BCRIRDrmI6tMgD3Pm787XwmFYvba4kjOB0Xck+Wm9fP+NxCC9cKHutBE97cd4a9AZFYnFxytoRqnaJ4xNy67NeZyW1zHTMx3k1N7XuhV0AIJG/Tx+lV3DQ95siBXMT3tIA6ljI6j61L/AOE3VLHPaAEzJLAx5Ksj3ioSVsjKDZ37cGQyLHTp9P8A3XtZ7s5WXxKzr9f79apLPEgJFxZ/diZ8xrEecGp/D+Lop/w1nwiPbyFccGlwJ2UkXWCxb3GjsWno4aDA6yJMeuk1Y4Tlm7eujPddDoAVOUguwChmUAHx9APGpXL1i5dXPbt3HzQS4WBO2UE6abeA+tW3GMCvD8G1+884gn9mMxIV2OmUfeZRLSZ29KWEJN2lSOw2ul8k7iRwXCLYuOpu3iYUsQ91j4gse6PMRVBwHnK49/EYtrQy3cqLbLaqqaRmgiWkEyAPOs/fFFy1xiS7feYyY8aZeXWC2QTJMftBHzAySR5jX6mrZMrS9KopHI52OnFOSlxSC9hGCdouYK8wMwB0IkiPDXXaIq/5g7Q8Pv5goudi2YA5lnL3oJAnSelVfJOJY3LyLrZQDcgw5MgCCRJWCY8VO5NNOLwwuo6N8rqVPowg/rWnFFOOqKqxo40k68nzDhsSQLeXQ5ixPv3vyFMfbi8iK3eR401P5dD5+VRecOS72AukMC1ok9ncA0MiIMbN1j9a9OF4fUATCtPiANDt6z9ayZlW/kyyVbDHY+HFo4G29u/fDsxFwEgrKZswCwI1WQSTFTOTuUziTiAbrW7avGVUQkltSSxEyBFNWFUDB4VQuWbWcjzZRJPWSWJ96j/DbHKwxKKDpdLE9BPcCnzhM3o1NF682h8JL5ouoKTpjTwjg9rC2hasrlUa+JYndmO5Y9TU2iivRNAUUUUAFcOoIIOoO9c0UAYZxrksWsc2HV3FpiCGK5iA/QCdY0E6THjTXY5HwmBtNfuYi73dWJPZDwylQM2umkk7U68Y5fs4kDtF7w+V1OVl9DWdc08h45rfZI4vWVc3ANAxYiJbUEmPWskoOLdq0ZlHttvTft/R58pc8YVLzm9aZe0YAOe+FA2kEyN5JE/lWoY/Ci5ZcKqklTl23I7pB6axrXzNxPD3cKxS6jo2ujAjU/3+daF8KOfsTdxFvCXO/ayEKcuqBVJBLdRpGvlTY4pKq2Owm3tI0rlvB9kly2xzOGBdjuxa2upPXaPavDh3Ekt2xag2iCwhgJy5iAUiQxOwAnby19+LY4YW4LzAlHGV4EwVlkMeHzL7jwrngWACgu+U3mEsdCVUkkIPACfczXN70R8Xf6FE/wDySDh88RbECYz+e5y+PqQdTVfjMAO9aN0d4ZgmUd3fVJ32O50jSKv6h8S4RbvqQ4OoiQYq8YaeDRCVFdg+OhbdnOoXtVLJG2VYiZMgkEGNY2kka22AxGdAxjWdvIkf2aocJy3asYm2BlyZH7NXOZs8qWyz5S2n6UygV2I2TSq07nNFFFMROrqCCDsax/4g8rWExdu6ykIxQuqkqCA0OJGswBqK2KlHnrAB0WQImD6XBE/UT9KydTcdM1+XyclwW3AuWMLhVH2eyiggHN8zEdJdpY/XrVvlHhVJyXxDtsHaJ+ZBkb1TT9IPvV5WmNNWdTK3jHL2Hxdvs79pXUajoQYiVIgj2pZs/CHBK4b9qygzkLiD6kAMR70y47jyWmysrk+QEGN9SRtI+oqZgsYt1Fddm8dx0IPmCCPalThJ0Labo72bCooVQFVRAAEAAbACsh+MmNL4qza1ItpIUdWcmZ9lWtir5/5qxTXuI3rrmcruij5cqoSi+p08ddaXK6iJl/DRRXcKWjNudAJ/LxOlOPChla2VjKIzEgnYaSBr5RHWlnB2QXzSSV0M9D1ir/DXoYIgl2YZI1JJOgC+M9fOvPnvSDHDTDc0T4cKTYNwSEYKokZczJIZwPA6D/LTfUPg+AFixatCP2aKuniBqfcyfeplenCOmNFER8fgLd+21u6iujCGUjQj+vn0pCHw1axirTWst3DFxnVyMyqNSNdHX5fPfQ1otcMYEnaiUIy5BpPkWeO4yLjnoiAe+rfzFevI3CewwoO3asbhHhmA/UAH3qm4j+2IQb37gB/hJk/Rf0p5toAAAIA0A8hXn9GteSeX3exOG9s7UUUV6ZUKKKgcR41bsNbW4cvasVU9AQJ7x6DzrjdHG0t2T64ZoEmgGo3EOGpfQpcBKncZmX9CKHdbA/oJnNPxTtYclLQDMPvHb/Ko39TA9aV7HxA4mTM2VVxK9qFQqD98KO9ljxEa6U+P8NsGSCbZgGcs6HyJiSPepeMwxsEDC4W3mMntCAFWTros3GPWBA86ytZPxSf8/JGfTke7Yk4m9a4mlu3j7SC8oyrdQsFDPtmBAgGAZBIB10E1I+FnCPsZxU2iApi5da4p1QTlFoCQNSZJ1qVxDlriF0lmxV0akwqJliCRlthgegEHx61R4XFvZxIGLAa0xRbt60DbBmchup8yHvanb86iss1L+0CbXJ44zHYnGYwu1y6toZgLIVoCMpEPsoOUgkmddN9B68t/Dy8uS9ZTIWRSty5iGB1UGVW2NBr1/wDfOMxmIfFpbsvcTDWGOZBMMg2a4VGpYagtpBETuZPB+VeKLZHY4goGVSFZ4AEToQWj2Amux9U3bb2XH5smt35Y74DDY1cvaXLTj7wOs+OUhFj3mr4VV8vJiVshcYbTXRpmtkww6EgqIbxjTr5VaVuiqRriqOpQEgxqNvKu1FFMMFFFFABS5z3phXf8O/tqPzA+tMdVnMfDDiMNdtAwXWNyOoO4B8Knljqg0AvciYnKz2/xjMP4huI9CP8ASadKyvDXmw1xZnNZYb6llXTcbysj3rUrdwMARqCJB8Qdqj007jQkdtmUvM+BLJnUSy6x4x09xp/p8Kq+T+NL2rWAZzL2qfkHH5q3+qm50BBB2NJ3GMI+HcMg+U5kP6r6H+o6ikyLtT7i4fJx1F6hl4ri3Rf2YDNvrOw30GpPhWHc4W3fEXrq2gouEMFFxGkkd4jUMZbMYA0nWK27AYu3i7KvEg7jqrDcev6gjxr2w/CbSMWW2gY7tALH1Y61WUJzldrSUR894HAXreHa4bF/KJznsmgee20denWnX4Z8vm9iFxbAhbWbK2wdmUrA8coLEnxgeMazFcJbCiAAAOgEflXVhSlqGcrVHaiiirihVLzRxRbVnKTBuELA3ysQGb0AO/SauqXeYAjscyqwQR3hIzHX+h9qh1E9GN/AsnsRuXLPaYg3Puounq2g/IP9RTXVbwHCZLQ8XOY++g/ICrKudNj7eNIIqkFFFFaBjzv3gilmMBQST4ACSaxjm/md8TdLHREMW18NNT5k/wAvCtD5/wCNLZwzW5790QB+7IzE+XT3rG7zTCjcAr9Wgf351jzzt6TzesyW9C/yat8L+MPds3LVwkmywCzvkZZA9AQY8iPCnasRxGJawyvbcqQJDKYI01E+Bifc08cnc3PffJdcHRYOUCcxjdQPLp96u4s6pJj9P1KaUHyO1FFFazecRWc/EvhlyTd7BXTQO1snOyA/K6HusIJ8/XatHqBx4D7NezCR2bT6BSalljcWJNWhJu8ZunD3GjD28M4OUSe1GZMwe50khlJBiMwimvg3NGFvubNi4Ha2BMK0QB0aI/Osc47fe5bvuTOYW7bAaCLQho8TACT1IPlT9Yv3sFwxjbtqqJaLZiAp7yyMqwpzSQAWBPiTWXDk9Tl/j4/sjjk7fsSuI845satm3cVLNrM+IfT5E0PeOyl8q6anWKqeI/G6zbuZUw91x+IsqSOhCwT9YpL5Z4c19FzqH7S5qM5DXCNEDH8KxoIjUmvXmnHiw/2exYWw8AuzFWJB/DFtZ2M5pMjYVRZZWIskqtOzWeXeeLGMyhRcS4ROR7bKR/mjKfHemGvnvB85Y2yFC32VV6ZUQR10A3PidaZ+CfF66rBcQEuKdMw7rT6iF/L3qkcq8jR6mPEjXaKhcI4xaxVsXLLZlPsQfAjof6g7GptXNKdhRRRQdFDmjg4mRoTJU/qD5f7fh1l8l8SzW2sv89kwB+4Tp/pMr/lFXePwvaIV69D4EbGki7dOGupiADCnLdUbhT8wj2kfwx6+e/uMv0Z1q9zQKjY7ArdXKw9PKva1cDKGUggiQRqCDqCK71vaUlTOCJaZ+H3ydTbb518vxD94TPmD56PFq6HUMpBBEgjYg7EVXce4UL1swBmGo846fr9T41U8pcShjZPysC9ryj509pDD1bwrLjbxS7b4fBNel0NVFFFaygUUUUAdLt0KpY6ACTSvBvX1txvNy55TsPZSR/mFW3GsSNFJ7oGZz+6Nh7n9K8eWMKcjXmHevHMPJPuj33+lYsn3uRQ8LkV7l0BXNFFbRgoomigDF/ijxB/tzKSQEVQvuub6ST9KUUxgDB41EH6b++sVp3xY5Qa6hxdth+yT9okGSAfmU+Q1IPhWNfass6ddfp/f0rHLHuzysmJ65DZxjEK6jK24nTY6fNFSeWOLi25dpyhQmh2J+8PGIUxVTyrwHEY8Xfs6gi0ASCcurHRVJ0kwxgxt6V34pwW/hYa9ZuWxIBldNDMhgSOn09Ki8VKmJHG4+DdDxwfZWv6SqknqMwGmoOqmQR5GqfhfxJsXCFu/s2P3plZ8zuP086XPh3fTE8Pv4PMi337V4BJMFsoZjtIYDQfdynrNZ1xezfwzMl+29sqTMgwdNcp2PTatDeRVTNc8mRU4n0srSJFVnMt4Lhbs/eXJ/r7v86z086Hh3D7WHDG5iQoJO62wzZhbM6khTl8tfCvDifxVt4uyLbIbThpYzmQiCJDQCN+o6b02TJ6HXNFHni065Gbk3ley9hmuW1ZG7ttWEgImmb1JnXf6mr3nLhpv4HEW1+ZrZgeJXvR7xHvU7g9gJYtKIgIu3XTU+51qZT48ahBRKxglGjM/hrypcItYi8uS2oDWlPzMSDDkdFGYwNzPQb+/xF+GdzHX0v2HRWyhLgaRIBJDAgGTBIgxsNa0MaaVyaaMElRyGKMY6T5v4xwtsNea08E24XUGJIkaHYkeBI23Bqq7eCQZ8utaV8TsFh714vZcm9EXVHyHKpglp0cARpOwmKzByskFhr46VlpXXJgmqk1yN3JPOTYS93QWRgA6+MdRGxHQx1PjTDxH4v32k2UtW1mAWBdtPHWAfY/zrLLbFNQw08wf1ri/jszrGpnWBofE0/q4THi5r0p7GlcO+JGNdxNxSCY1tprPgAJ/OtjtTAzQTGsaa9YrBOROEXMTjbMKxRWDO3QKpnX1IC+58DW/U+G922acGp22FUvG8CBLxKsIuDxHj6/7VdVwyyINNlxrJHSzSnQjYHiV3hpCODdwbGbdwfNazH5HG2QTM6QJ9A7W70+R8P73pY4naOGJUy1m4CCD0BGo+n5fl35V42M32W40somyx+/aGw/iUaHxAnxrL0+Wal258o7JVuhnmkTmBvsuKzjRQ63h5AnLdHuM596e2aKRviTcVbfaEgjsrin10K//ALVfOvTflMnPgeA1chqpeF4o3LVtmGXOin5htlESVMk6/KPE1Z2rR6n3E/oZj606kxz3mvPEXwiyfbzPQV2ywNTStxfmKXAtrnMxbXxJ0LH9B/uYXLl0R+vg4zy42bt51w9oBneHvEmAtudj4ztHWPWm+2sADwHp+VV3A+GGyrM5zXbhzXG84gKP3VGg9z1qzowY9Ed+XycQVW8T4r2ZCIM1w/RQerfQwOsdN6sqQ7vHBaa+zfOzkZfAKYE+35AVHrM8sUPTyy2KGtnhzNiWW3+2uMzHXLML6ZdvDz/WufhZxu5dfEW2YsiZWWSTlzFgQJ6GAYpS5g4s2JuAKC7MYRBqSdgAPGtQ5N5YXA4cJvceGut4vGw/dXYf71Ho4zb1SZTLpS0ovXQMCCAQdCDqCD0NY3zj8PxhbztatK9i8RlUkg231lQ06eInpI6a6vjOKhGyKC7+An+n6T5xSunE2xOINm8y5S+ULAgMomIDEMSQYJnppWjNlj+Fbv8AnkxzUdtZR8ExAs8LCYEtZxCvmeVkuRoxfMsLpA1gArA8au+B863btsI9kNfAadfmKGCQoH8439KVOLcKv4TiFvMSytdt9ncbUZc47s7CBIKgDx2NapxOyRbuPaVe2CNkOUTMaa70sO5K96r+fzYlF77eP9ma8I5eW/jhiLIOHuTnUKYTT5gQAd9ZU+Y02pt41y7icSmS69u4oYMNkIYbEHIYP9SKym1jmRgQxmZkGGDyZ18ZH5U88o/EBu17PFXJRgYd4GVhtJA2Ou/UDxpYRT2k38kodQm6fn8iLxzk4KstbKkalpnNO8tLLPXUUi3MIli2k282KLNKmSigN3WA2iPM6+FfRLKrrGjKw9QQf5Vn3FsD9luMm69mSpOpy6ke4KAf+6nmjLArW6GyY1HdDPywuMZTcxbqM4GW0qBcnWSd58jtV9XW20gEbETXavSiqRqiqRmnxL4viLGItXLYKLbMW2kQXcSSR4aZYIjut4178Y5+a5w+21uEu3SUaJhcoliOveBWP4jrpNdPjLeKYcGO60CfBg6ke8SfakLiWCe3w3D3tQGvsFGuoyCCD6grWSTnckjHJzU2l5PIX8zZRsIZtd/L33J/rXp/wFEtfbXsqbS3MqySBccq0ACYyhwJPt0MTvh9ymMSj4i8xTC2yS7kwXyiSq+AA3bfWBrtoWPvWOJcHvdgAlsK3ZhhlCmyZXTp8oI/irkMVXbOwxUYXjlDEBQJ6kDcnUx5DWr/AIHy3nACAknWBoSPxM0dy2NZZtPAE1J4HyFeuBbpuWLNlh3XuXADlnvMEGpkzG2gGtP/ANsw+HwBwmDm9KdmXBRCzONXYtE7kyNBEUOq3dI48brfj/ojYzm25YQWcKxRT8zJ3WuEaZi262xsqjoNZJNRMDztjLegv3cx/eLb/wAUj3iovGMG1gTeUDMT31YMCfCRqAIABiNKpHDqYYFdJAIK6HY6iY865F2tjNU3uOFrnzFrqMTekHqc49wRFMvAPi7cBC4pFddi6QrDzKzB9orLLWJjUflFWOGdCZUhepJH8v6125R4BSyQ33Pou3dtYq0CpDo2xHT+YIpD5g5eazcGQlSDmsuNMrdR5dNP5Uscu833MFcziWtN86SBI8h+L/0a03D8z4bFqRbz3lgZstt+6TqBmgCd9jIIokllWrho9DBm7kdzpyrzYMSDau9zEJ8y7Zo+8v8AMdPSpXM/Li4qwVIlwO4TrqOnuJHvSLzbhLdpw+Z7ZWMj6q09AQNZHQirThnxBdStvFZVbQC5EB507xJAQ7a7E6d2uwyqS0z5LEn4f8cC2Gw14gNh2CrO7W3bKkDckMcn0FOVrEBttv1is65k4eDc7exdFnEeDQofMIPe+QgjQ6wdNmqhT4h3TZuWuzyX8/8AiNdyqslgVt5vlAWQJ8TuYNOpPyA9c28zBFZFPdU5Wjdm/AvkNj56dDM3ljgbL+3vCLrDur/0wRt/FH09zOe8isrX+3xhZeyP/L2sjOWZvvgAHNHQ+JnpWrLxB3WUs3Nds8W/qCZ/Klilq1y58eQon0VAtXcQfmt2h/8AI3/hp9TXYXr3/TQf/If/AAq+v6P4O0TGaBrWfjgH/EcZeuK7Jh1OUMoEu/3spOkTuY8B4w24jhLXtLznJ/00lQf4m+Yjy0qxs2VRQqgKoEAAQAPACklDuVqWwyk48FNwLk7D4Q5rakv+Nzmb26D2Aq8ooqySWyEsV+eePrhrWRZF6/KW8oBPmfQT/cVnHDQLVvKD8pMMsmDMjz0PXypg+KV6MVZBBjsz3v8AMQVB8f60q270A6RDHQdBA09a8rqW5So8rqptya9jZeB8RXF2EuQCfvDeHXf89R6irOs9+FHEC3b2yCPlce5KnT2WtDr0sUtUU2ehhnrgmzAuduEvhcXfQgi29wXLbdCtxpI9jmHt51UYTF94gaeckfXy1rf+YuWrOOtG1fWR0YGGU+Kn6abGNRWVcc+EGKtMWw7Lft+BIVx7HunpsfapzxmTL07ttDr8LeMi9h2tSf2LCJ6K4kAeQYOPSK9+dbP7WyfxqyH6iP8AuNJXw67fAYpvtFi+qXFysezfumQQx0+Xcafip954SbNu4PuONfJgR+uWpZ1qwNexWLvFXlFtwLEh8NYadWtoffKJqq5647cwlgXrToCjSyMV76wRAB1MGDp4GkGzxG4mLAQHVSll5BW3nctIkQmjxJn89GzG/DsXcPdDvmxDrozFiqtIOpMs20SfHQCmhleSPpRRT1QpcitxXnBeMYPs3w9wMLilchzklYzZRE/KzDXy3qZxrhV+EYqbWCS3btrZPeKnN88NBzidwJ386c+UOULeAtBVOa4RDPt5wo6Cfc+whb+LOLZOxBkWzPkC/h6gAfU0TjLS22LJyxx1vk7XsNfdLdjDPZfDN3LqWOz7qMQDpoYgkkz/AL03D8Ots3MHePZoxdbc6C2xPcMHXKdJ33mYmke1xJ7VztLTZGB3HdIO+/ga23lPitviWFV7yW3dDDgqpGYbMAdp/Wan29db/JKGR5HV1+pjeL4lieHXblgnLlYKQApIJBYsrEEgHfSJq65c+Kd/DwLp7e2dgzajzV4/Iz7VP+MnLLi79rUSjBVeB8rLoJ8iIj0PlWVi9EDw/v8Av1qyjT2Bpp0uUb1wjn3A8RIsXrWRm0C3ApUnwDjr7Cq74hfDE3s2Jw7uXt24Fky+YKSSFYmQYJ011FY1bvag7ef+9br8LedDi7XY3WzXrQkE7ukxJ8xoD4yD40ypvceMtXpmYV9tZSQR6g12tY4kwFkk6aaz+tfSfEeRsDiHL3cNaZzqWgqSfE5SJqKeWsNZZbWGsWrLXJzOigME6w24J2maJRSR37OjEuC8pYzHS2HswoJBaQigjcSTv6VovI/LmNwJm5fsiwWIe2SzS0QCBlEGY9QOulP7sli3lUIiIIE90DwG2s+WpquxHENYyOz6fMjLbRd+oE+OUakjoBSukUjhUXaIvF7yXZDqTbXViVMQdMg7hgHWTuRoD3tFDiNlLvdt27txJCkEZbiSJBhtGSBOpkDrGlM7YI32ZrqKyoTlGUIojTx8JJYkx01iKnH4VFtBs7ZgCbIYBkRGPcbsyDqxHdBIga5hUZJPZmijP+J4Q4aXsvIBbRkQwVOVhlbMDEmYJ0Brrwjgj4n9o7AAuy/LlBdE7RdAAIMEaQBlNMmG4DcuXgLhIUI5YEjM2j6Oo+UEhiF3gNtNd7doWf2dslRq0d+Th3UO1yJzRbV7igk96RHU01ujiSQ8cuJZFhV7JVzKtwFZUsGGhPUERB1jToDFWN/GPZ1BLWwYYQSV99JH961VYbCm2+VAbqLZEC22U9mT3QNYLaTof1q64detXULW2lBIdTqVI3VgdQYOo/rNMk3wMT8PeLKG6ESNtvHSdPeuqcRtE5RctlvDMs/Sax/BYhsRnU3rvYZyyWs5hVLEgHx0jfxNeN3gqmZyrGqxp1013rnfS2K9n3NvmisXwPNN7AsBbuM6fgYllPkJ1B8xHvWocsczW8dZ7S3oQYdDqVb+YPQ1bHmjPgXJilDcuKKKKsREf4o4FjatXVE9mxDehEj81rNlUAMAZ1BJ6SRrHkIit24rgBftPbOgYRPgeh+tYXxnANhLrWn0IP5bg/qZ8687qINTv3PL6uDUtXuOnwotE3br9AkT5s8j/tNaXSf8MeEtawpuOIN5syiIhAIXTz1b0YU4Vswx0wSNvTx040mFFFFVLhVXzLhu0wt4DfLmHqneH6VaVwyyCDsaWUdSaONWqM+5IYfbTO7WJX/Uqn8lFaFWZcHc4fF2Sdld7LeQJyj84NabWTon93XsRwP00FV3HuCJi7D2bmzbGASp6MJ6/wAiRVjRWxqyzVqmfNPMXBb+Au9neXXcMNnE7g+dPvwRxxd8QoHdCqT/ABFj/wD1Wm8S4TaxCZL1tLi+DCfp4e1QuAco4bAm4cMmTtIzDMzfLMRJMbmprHTszRwaZJotcRh1uKUdQysIYESCD0IrOePfBKxdbNYuNandSM6+xmR+daVRVGkzRKClyZInwKkQ2IUeiFv1YV7cE+EmIwOMs37GItuqMM4YNbJQ6OBGYGVJ/KtJx3FrVkTddV8tz7KNap8R8QMIkSzmfC239KncI7NixwpcF5jcYtpczHyHmf719Aai4LBHM1557RhH8K7xG0+PoBrFKCc0W8XjrVt2CJ8yhjEkfKp6ZmMH0EVf878SNvD5EMNdOWfBQJb6jT3qWtSub4XH7/saNO6XkrOLczBXPZqbuSYZmyqDsSsSSek6dY3qJwPnntrnZfZ8937qq06Dctm2Gxn08BSdxbmiE7MrHSRufGrb4VWTcxd6/Hdt28k+LOQQPop/LxrNilknL1bFJRjFDbiMM7OVuHUnMLSkhBm1ZrrdVG8dSNjVYeHNdZUz3A125mOuRVC6M8blhAAktEDWat8ViW7TuAtcbQ5QdDBMfhMECffY616YHlvvO11szsBngBVg7oIGY6ATr4D1so29iTFni+DsWUe+9+6XuE27K9oneUHIjNmWcvdLFydifGvZFw2EN1QwZBZW3dbMWLOwZic2pnVQAOhgDTRR5lxxzXswPaFmUgbgKcqpHQCIAFWXK/Bu6ovCSskL4SZOnj0neAPSovMkm6Ldgl8u80XrFhFW0C0QS58yFOUagZBbESPlnxmHh+a7tu5iich+0jvpBUAhSpKd4mSD1mYFX/E7a2UhAJO/kelZ1xTEgloMb+397e1LDLKXB140jtgLj2T0206zG8VbWuNq4bNExM+ukflSoMaOzMjYiPfQ/UH9K9MLeBZY0EbeNNKNJlovVJF9euJcXpHTSNfDwrtyxzEeH4guozIwy3F2zAdR0DDf3PjVdcxwa3Hh+m9VvayT7xSY01uPlrg+kOF8TTE2ku2jKOJHQjoQR0IMgjyqXWf/AAfxDGxfX7q3AV9WXX/tB960CvUhLVGzzpKnQUr86clLj+zbRXRhJ/FbnvqfaSP96aKK60nyTlFSVM4VYEDpXNFFdGCiiigAooooAXcZygLl1nzwrPmK5epEGGnTqZjQ0xUUVOGOMLcVyKopcBRRRVBgooooAKX+McdbObFgjOPnf8HkB+LUHXQfpP4/xUYewzkgHZPNzt/X2rOsNxmGkuWbUanWDqTP51h6vM4LTDk0YcWvdjDjMFaRO8xLE95pkk9STSnxnFWrSwCCenmOntGvtU/EcWVFO5k6k/30rPuJXoY5TIrz8OPU92aclY1R78TxecBmEEfpv+tajw7BXOJ8Kw7l4vKDlZpIbKWTvddQAZ8dayvhPCb+NupZsrJPzH7qL1ZvAD89hrW/8J4UMNYtWLfy21CgncxudOpMn3r08WP00zHOW9oyb/7UYy5chiiD7zl830A1P5e1P3BeFLhLIw1lSQJL3SV1J0Ld6O90ESBG5iKvr1s6m4yhF1MSNtZJOwpR4lz44BOHtIEGzXM0tHUIpEDwkzrsKJaYLfYPVMubTu5Bs6ZRlUMGyADTQaEg+OgMA9Ir2bCXzHaX1XxFtFSfLMxJ28qW+XuacXxC4bINq1k7124gJOU6KqqxPeJnWdh7FvtcBtCMwNwj7znMZ8QNh7AV1Rct4nGq5EvnPlKzbtdva7S5f7RSe+bhaSAe6ZJjTbalFeJXEbK0hh8wO6kfdNbDjeXrF1GQ2wAylZXQiRuD0NZpjPhHiLZPY3LbqSYJJRvcQQT6Go5sDlvRbFlUdmU+LxrxLtKme71P50pYy5JIB+taDg/hniXum1duW1hQxIzOACSIA7uunjTfyv8ADfDYcLcde1vQCS+qq3XKsR6Eya5hxNOjuTJF8CfyB8NBibD3MWrqjiLQkq24Pajw2gSNZPSKg8W+FGLwrFrMYi2NsujgeaE6n+GfStviua29tNUZ1Np2fM2MzKcrAqRuGGU/Q1J4Ny/iMW8WbLtP3ohR6sdAK+jXsq24B9QDXYLU1gSHeWyl5R5cGBw4tTmYnM56FiANPIAAVd0UVdJJUiTd7hRRRXTgUUUUAFFFFABRRRQAUUUUAFFFFABRRRQBS818DOKsZVIDqcyTsSARB8iCfyrHOK8GxFh+/auqR1yEj1DAEH2Nb7RUMmBTdlYZXFUfOpN64AiJcdjsArMf0q94B8KcVfIe/wD8unXN3nI8kG3+Yj0rbaBXIYIxCWRyKvgHLlnBW+zsrEmWY6sx8WP8th0FWlFFaEqJFPzZbZsJcCAse7KgSSocFhHXSayu1gMXirnZWrLwD87AqqjxZttPAa+VbZRUZ4VOWplI5HFUig5Q5STAWmUMXuOQbjnSSNgB0UawPM1f0UVVKtkTCuGFc0V0CFbtEPmOkyP/AMiQfcGpFu3HpXrRU1BI7YUUUVQ4FFFFABRRRQB//9k="/>
          <p:cNvSpPr>
            <a:spLocks noChangeAspect="1" noChangeArrowheads="1"/>
          </p:cNvSpPr>
          <p:nvPr/>
        </p:nvSpPr>
        <p:spPr bwMode="auto">
          <a:xfrm>
            <a:off x="63500" y="-846138"/>
            <a:ext cx="2590800" cy="176212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62" name="AutoShape 14" descr="data:image/jpeg;base64,/9j/4AAQSkZJRgABAQAAAQABAAD/2wCEAAkGBhQRERQUEhQTFRUVGBwaFhgYFhgVHRkYGBgeGhkYGRcdHCYeIBojHBgXHy8iIycpLC0vFx8xNTAqNSYrLCkBCQoKDgwOGg8PGiwkHyQsLywqLywsKiwsLC8sKjQpLCwqLCksLCksLCwsLCwsLCwsLCwsLCwsLCwsLCwsLCwsLP/AABEIALkBEAMBIgACEQEDEQH/xAAcAAACAwADAQAAAAAAAAAAAAAABgQFBwECAwj/xABDEAACAQIEAwYDBQYEBgEFAAABAhEAAwQSITEFBkETIlFhcYEHMpEUQlKhsSNicsHR8DOCkuEVJFOy0vGDFheiwuL/xAAZAQADAQEBAAAAAAAAAAAAAAAAAgMEAQX/xAAuEQACAgEDAwMBCAMBAAAAAAAAAQIRAxIhMQQTQSJRkWEUIzJxwdHw8YGhsUL/2gAMAwEAAhEDEQA/ANxooooAKKKKACiiigAooooAKKKKACiiigAooooAKKKKACiiigAooooAKKg8ad1su6MVKAsdAZCiSNQelJN3mK8x715o6AQunqoB+tZ8udY3TRHJmWN0zRJorPrfFzKjtLhn5T2r6n67+Vc3OO3C0drcVlPjIjxygQ2vl6zUftsfZifaIl1zlzBfwYR7a22ttKnMGkNuNQdiAfp50scP+Jt0se07EDoAD/5T9as+M8wW8RhzavoQHGl5SGRbg2ePmChtzBgT01rJeLW2V3RxluISradQevjRPI5O4S2I5cj1XF7G38D52tX7nZPCXDosNmVjEwGgQ0awd+k6wy18xYXHMGMllYRlYSO8pkEHcHWt/wCTuZBjLAJ/xUAF0ecfMP3Wg/QjpV8U29pcl8ORvaXP/Sl5v5vNjFJatvlKAFp1Vs+gDDwAAPudRTLy9xxMXYW6now3ysNx+hHkRWW/FHh1yzfN26QyXWPZtMRC/IfAiNPH9LX4NO834/woWZ/6moB91Bn/AC0kJSWR2LCcu40zUKKKXuN8duWbihcmUEBpBJMqSQDOnToatkyRxq5GmxhorrbaQDtIrtVDoUUUUAFFFFABRRXBNAHNQOIYwKQuYqWBAIEwY03EdDUsYhT1H1rzxmGzrAOVhqrQDB8YOlcbtDRpPcj8JxbOGDbo0SevUH6EVYVQcr4M22xIKsv7URmIOnZJsB90GQPICr+lhLVGwk03aCiiinFCiiigAoooNAFdxfiORcqEB20B8NRJ9QJMeVSOGXGa0jOZYqCTEbif0pd5iXKc0fI0j0bf6zFXfL+Iz4ay2xyAH1Xun9KyYckp5JJ+CadyLCiqrjHM2Hwom9cCn8IBZtdu6AT9aUMf8U8x/wCWRY8bgaD7ggA+WtXlkjHljOaXI/4krkbPGWDmnQQd5PhWM82KuBuqLdwXbD/4bC4rZT+BiD9D118KqeN8bv425N+6CpJypLKikHom06ETr61ZcNNspla0MgEMEykTvOXrprsd6x58sZeDHlyQls0R1x5uLpAOmubbzgab+ld8Vx51ynOrOmoIBH8QIBPdOooxfLlm538O2RvSUnwZNx7bfhrnDciYy+FNprDmYcZ8vZ+ZUrJUjUFZms8IKb2EhG3ydv8A6lUuQAIYSQfHqp8jM/Xxpq4Vbw3EOHuWspevWf2bEQl0IvyMHyk5gkbjUqw8RUG58NMFhSr4zFOf3JUZj5KBm9q8bmCQXT/w6ziMO4XObr3HQdnO4twZTQwNB6VojFY7NUcKimyv4Jyrgb7XEZ8TnVGdVItxlUamQDJ9Qu+lTeU+P2OHTcGIL2bkq1ooO1tlTKsSNHAlgSInMDEg14cP4Tbu4hlxVxy1zu5li0FZz3HyKAGBOWVJ+YT6XHGuXzw3hN8Mtm82aBc7OCltoEtuZBHj94U2OTkrXgXFpSv29iv4LzmL63reItvee731VQjwwnVVJMZVC6R012NLXBuO27GCv27a3e0xDqSxK5SqGFUKNtJnUmT5V78F4hbV20CuNGdZRjpqwcGdTuDNVtpvsp7Jwr2zOViBlZSNs0RmA000gCprJdrz+hOU6VUahyb8RhiH7C5bYFFE3NSNBE3SQMhY7eZivfiR7TE2V3Fy6x/yju/9oNZcLxsPbe3cfIXQrq3ddGDKjtABQkaamKeeRuIDEY1BJmzaLQT1bux6gz+ddm3kcY+LLY5aqNOorqrgzBBgwfI+BrtXolwooooAKKK4doBJ2G9AHNeV/Dq4hgD6idazux8WgjkXrea3mIzW/mUTpKkwfqKeOFcwWMTb7SzcV166wVPgynUH1pIzjJWicMkZcFLxng9xnHZC6coBgurIT0jMc0yB1jT63XC8Y2RVvApdy94Nl1I3IK90j02qZZxSsoYHunY7frXW4FuCJB8IOoPiPOpqNPVF8/BWUnIi38Wltoa4im4e6DuYXoOux/IVxh+MWy2XOpLRlEidfEDYTsaVOYMNeu6hrINkPoqsz6Zgu58BOXSfpVjwfg11QFz91pZyLaSC2oHaHUnveGkAaVaK3+lf7NXagoXe40XbwUSa8Vx67nujxJ841qr4txAC6LEGXRgpBJg6fNpp0jXofWkphirCqrkkMzSzobilomQU0jwDA6TpXU0+N962ExYlNPc1Oiqnls3exm+VNwnMSpBBDQVIhR08hVtQQkqdBRRRQcKbmKwCjEkCUIkkDvD5d/M0g4n4jfZMKbNkA387BCRIRDrmI6tMgD3Pm787XwmFYvba4kjOB0Xck+Wm9fP+NxCC9cKHutBE97cd4a9AZFYnFxytoRqnaJ4xNy67NeZyW1zHTMx3k1N7XuhV0AIJG/Tx+lV3DQ95siBXMT3tIA6ljI6j61L/AOE3VLHPaAEzJLAx5Ksj3ioSVsjKDZ37cGQyLHTp9P8A3XtZ7s5WXxKzr9f79apLPEgJFxZ/diZ8xrEecGp/D+Lop/w1nwiPbyFccGlwJ2UkXWCxb3GjsWno4aDA6yJMeuk1Y4Tlm7eujPddDoAVOUguwChmUAHx9APGpXL1i5dXPbt3HzQS4WBO2UE6abeA+tW3GMCvD8G1+884gn9mMxIV2OmUfeZRLSZ29KWEJN2lSOw2ul8k7iRwXCLYuOpu3iYUsQ91j4gse6PMRVBwHnK49/EYtrQy3cqLbLaqqaRmgiWkEyAPOs/fFFy1xiS7feYyY8aZeXWC2QTJMftBHzAySR5jX6mrZMrS9KopHI52OnFOSlxSC9hGCdouYK8wMwB0IkiPDXXaIq/5g7Q8Pv5goudi2YA5lnL3oJAnSelVfJOJY3LyLrZQDcgw5MgCCRJWCY8VO5NNOLwwuo6N8rqVPowg/rWnFFOOqKqxo40k68nzDhsSQLeXQ5ixPv3vyFMfbi8iK3eR401P5dD5+VRecOS72AukMC1ok9ncA0MiIMbN1j9a9OF4fUATCtPiANDt6z9ayZlW/kyyVbDHY+HFo4G29u/fDsxFwEgrKZswCwI1WQSTFTOTuUziTiAbrW7avGVUQkltSSxEyBFNWFUDB4VQuWbWcjzZRJPWSWJ96j/DbHKwxKKDpdLE9BPcCnzhM3o1NF682h8JL5ouoKTpjTwjg9rC2hasrlUa+JYndmO5Y9TU2iivRNAUUUUAFcOoIIOoO9c0UAYZxrksWsc2HV3FpiCGK5iA/QCdY0E6THjTXY5HwmBtNfuYi73dWJPZDwylQM2umkk7U68Y5fs4kDtF7w+V1OVl9DWdc08h45rfZI4vWVc3ANAxYiJbUEmPWskoOLdq0ZlHttvTft/R58pc8YVLzm9aZe0YAOe+FA2kEyN5JE/lWoY/Ci5ZcKqklTl23I7pB6axrXzNxPD3cKxS6jo2ujAjU/3+daF8KOfsTdxFvCXO/ayEKcuqBVJBLdRpGvlTY4pKq2Owm3tI0rlvB9kly2xzOGBdjuxa2upPXaPavDh3Ekt2xag2iCwhgJy5iAUiQxOwAnby19+LY4YW4LzAlHGV4EwVlkMeHzL7jwrngWACgu+U3mEsdCVUkkIPACfczXN70R8Xf6FE/wDySDh88RbECYz+e5y+PqQdTVfjMAO9aN0d4ZgmUd3fVJ32O50jSKv6h8S4RbvqQ4OoiQYq8YaeDRCVFdg+OhbdnOoXtVLJG2VYiZMgkEGNY2kka22AxGdAxjWdvIkf2aocJy3asYm2BlyZH7NXOZs8qWyz5S2n6UygV2I2TSq07nNFFFMROrqCCDsax/4g8rWExdu6ykIxQuqkqCA0OJGswBqK2KlHnrAB0WQImD6XBE/UT9KydTcdM1+XyclwW3AuWMLhVH2eyiggHN8zEdJdpY/XrVvlHhVJyXxDtsHaJ+ZBkb1TT9IPvV5WmNNWdTK3jHL2Hxdvs79pXUajoQYiVIgj2pZs/CHBK4b9qygzkLiD6kAMR70y47jyWmysrk+QEGN9SRtI+oqZgsYt1Fddm8dx0IPmCCPalThJ0Labo72bCooVQFVRAAEAAbACsh+MmNL4qza1ItpIUdWcmZ9lWtir5/5qxTXuI3rrmcruij5cqoSi+p08ddaXK6iJl/DRRXcKWjNudAJ/LxOlOPChla2VjKIzEgnYaSBr5RHWlnB2QXzSSV0M9D1ir/DXoYIgl2YZI1JJOgC+M9fOvPnvSDHDTDc0T4cKTYNwSEYKokZczJIZwPA6D/LTfUPg+AFixatCP2aKuniBqfcyfeplenCOmNFER8fgLd+21u6iujCGUjQj+vn0pCHw1axirTWst3DFxnVyMyqNSNdHX5fPfQ1otcMYEnaiUIy5BpPkWeO4yLjnoiAe+rfzFevI3CewwoO3asbhHhmA/UAH3qm4j+2IQb37gB/hJk/Rf0p5toAAAIA0A8hXn9GteSeX3exOG9s7UUUV6ZUKKKgcR41bsNbW4cvasVU9AQJ7x6DzrjdHG0t2T64ZoEmgGo3EOGpfQpcBKncZmX9CKHdbA/oJnNPxTtYclLQDMPvHb/Ko39TA9aV7HxA4mTM2VVxK9qFQqD98KO9ljxEa6U+P8NsGSCbZgGcs6HyJiSPepeMwxsEDC4W3mMntCAFWTros3GPWBA86ytZPxSf8/JGfTke7Yk4m9a4mlu3j7SC8oyrdQsFDPtmBAgGAZBIB10E1I+FnCPsZxU2iApi5da4p1QTlFoCQNSZJ1qVxDlriF0lmxV0akwqJliCRlthgegEHx61R4XFvZxIGLAa0xRbt60DbBmchup8yHvanb86iss1L+0CbXJ44zHYnGYwu1y6toZgLIVoCMpEPsoOUgkmddN9B68t/Dy8uS9ZTIWRSty5iGB1UGVW2NBr1/wDfOMxmIfFpbsvcTDWGOZBMMg2a4VGpYagtpBETuZPB+VeKLZHY4goGVSFZ4AEToQWj2Amux9U3bb2XH5smt35Y74DDY1cvaXLTj7wOs+OUhFj3mr4VV8vJiVshcYbTXRpmtkww6EgqIbxjTr5VaVuiqRriqOpQEgxqNvKu1FFMMFFFFABS5z3phXf8O/tqPzA+tMdVnMfDDiMNdtAwXWNyOoO4B8Knljqg0AvciYnKz2/xjMP4huI9CP8ASadKyvDXmw1xZnNZYb6llXTcbysj3rUrdwMARqCJB8Qdqj007jQkdtmUvM+BLJnUSy6x4x09xp/p8Kq+T+NL2rWAZzL2qfkHH5q3+qm50BBB2NJ3GMI+HcMg+U5kP6r6H+o6ikyLtT7i4fJx1F6hl4ri3Rf2YDNvrOw30GpPhWHc4W3fEXrq2gouEMFFxGkkd4jUMZbMYA0nWK27AYu3i7KvEg7jqrDcev6gjxr2w/CbSMWW2gY7tALH1Y61WUJzldrSUR894HAXreHa4bF/KJznsmgee20denWnX4Z8vm9iFxbAhbWbK2wdmUrA8coLEnxgeMazFcJbCiAAAOgEflXVhSlqGcrVHaiiirihVLzRxRbVnKTBuELA3ysQGb0AO/SauqXeYAjscyqwQR3hIzHX+h9qh1E9GN/AsnsRuXLPaYg3Puounq2g/IP9RTXVbwHCZLQ8XOY++g/ICrKudNj7eNIIqkFFFFaBjzv3gilmMBQST4ACSaxjm/md8TdLHREMW18NNT5k/wAvCtD5/wCNLZwzW5790QB+7IzE+XT3rG7zTCjcAr9Wgf351jzzt6TzesyW9C/yat8L+MPds3LVwkmywCzvkZZA9AQY8iPCnasRxGJawyvbcqQJDKYI01E+Bifc08cnc3PffJdcHRYOUCcxjdQPLp96u4s6pJj9P1KaUHyO1FFFazecRWc/EvhlyTd7BXTQO1snOyA/K6HusIJ8/XatHqBx4D7NezCR2bT6BSalljcWJNWhJu8ZunD3GjD28M4OUSe1GZMwe50khlJBiMwimvg3NGFvubNi4Ha2BMK0QB0aI/Osc47fe5bvuTOYW7bAaCLQho8TACT1IPlT9Yv3sFwxjbtqqJaLZiAp7yyMqwpzSQAWBPiTWXDk9Tl/j4/sjjk7fsSuI845satm3cVLNrM+IfT5E0PeOyl8q6anWKqeI/G6zbuZUw91x+IsqSOhCwT9YpL5Z4c19FzqH7S5qM5DXCNEDH8KxoIjUmvXmnHiw/2exYWw8AuzFWJB/DFtZ2M5pMjYVRZZWIskqtOzWeXeeLGMyhRcS4ROR7bKR/mjKfHemGvnvB85Y2yFC32VV6ZUQR10A3PidaZ+CfF66rBcQEuKdMw7rT6iF/L3qkcq8jR6mPEjXaKhcI4xaxVsXLLZlPsQfAjof6g7GptXNKdhRRRQdFDmjg4mRoTJU/qD5f7fh1l8l8SzW2sv89kwB+4Tp/pMr/lFXePwvaIV69D4EbGki7dOGupiADCnLdUbhT8wj2kfwx6+e/uMv0Z1q9zQKjY7ArdXKw9PKva1cDKGUggiQRqCDqCK71vaUlTOCJaZ+H3ydTbb518vxD94TPmD56PFq6HUMpBBEgjYg7EVXce4UL1swBmGo846fr9T41U8pcShjZPysC9ryj509pDD1bwrLjbxS7b4fBNel0NVFFFaygUUUUAdLt0KpY6ACTSvBvX1txvNy55TsPZSR/mFW3GsSNFJ7oGZz+6Nh7n9K8eWMKcjXmHevHMPJPuj33+lYsn3uRQ8LkV7l0BXNFFbRgoomigDF/ijxB/tzKSQEVQvuub6ST9KUUxgDB41EH6b++sVp3xY5Qa6hxdth+yT9okGSAfmU+Q1IPhWNfass6ddfp/f0rHLHuzysmJ65DZxjEK6jK24nTY6fNFSeWOLi25dpyhQmh2J+8PGIUxVTyrwHEY8Xfs6gi0ASCcurHRVJ0kwxgxt6V34pwW/hYa9ZuWxIBldNDMhgSOn09Ki8VKmJHG4+DdDxwfZWv6SqknqMwGmoOqmQR5GqfhfxJsXCFu/s2P3plZ8zuP086XPh3fTE8Pv4PMi337V4BJMFsoZjtIYDQfdynrNZ1xezfwzMl+29sqTMgwdNcp2PTatDeRVTNc8mRU4n0srSJFVnMt4Lhbs/eXJ/r7v86z086Hh3D7WHDG5iQoJO62wzZhbM6khTl8tfCvDifxVt4uyLbIbThpYzmQiCJDQCN+o6b02TJ6HXNFHni065Gbk3ley9hmuW1ZG7ttWEgImmb1JnXf6mr3nLhpv4HEW1+ZrZgeJXvR7xHvU7g9gJYtKIgIu3XTU+51qZT48ahBRKxglGjM/hrypcItYi8uS2oDWlPzMSDDkdFGYwNzPQb+/xF+GdzHX0v2HRWyhLgaRIBJDAgGTBIgxsNa0MaaVyaaMElRyGKMY6T5v4xwtsNea08E24XUGJIkaHYkeBI23Bqq7eCQZ8utaV8TsFh714vZcm9EXVHyHKpglp0cARpOwmKzByskFhr46VlpXXJgmqk1yN3JPOTYS93QWRgA6+MdRGxHQx1PjTDxH4v32k2UtW1mAWBdtPHWAfY/zrLLbFNQw08wf1ri/jszrGpnWBofE0/q4THi5r0p7GlcO+JGNdxNxSCY1tprPgAJ/OtjtTAzQTGsaa9YrBOROEXMTjbMKxRWDO3QKpnX1IC+58DW/U+G922acGp22FUvG8CBLxKsIuDxHj6/7VdVwyyINNlxrJHSzSnQjYHiV3hpCODdwbGbdwfNazH5HG2QTM6QJ9A7W70+R8P73pY4naOGJUy1m4CCD0BGo+n5fl35V42M32W40somyx+/aGw/iUaHxAnxrL0+Wal258o7JVuhnmkTmBvsuKzjRQ63h5AnLdHuM596e2aKRviTcVbfaEgjsrin10K//ALVfOvTflMnPgeA1chqpeF4o3LVtmGXOin5htlESVMk6/KPE1Z2rR6n3E/oZj606kxz3mvPEXwiyfbzPQV2ywNTStxfmKXAtrnMxbXxJ0LH9B/uYXLl0R+vg4zy42bt51w9oBneHvEmAtudj4ztHWPWm+2sADwHp+VV3A+GGyrM5zXbhzXG84gKP3VGg9z1qzowY9Ed+XycQVW8T4r2ZCIM1w/RQerfQwOsdN6sqQ7vHBaa+zfOzkZfAKYE+35AVHrM8sUPTyy2KGtnhzNiWW3+2uMzHXLML6ZdvDz/WufhZxu5dfEW2YsiZWWSTlzFgQJ6GAYpS5g4s2JuAKC7MYRBqSdgAPGtQ5N5YXA4cJvceGut4vGw/dXYf71Ho4zb1SZTLpS0ovXQMCCAQdCDqCD0NY3zj8PxhbztatK9i8RlUkg231lQ06eInpI6a6vjOKhGyKC7+An+n6T5xSunE2xOINm8y5S+ULAgMomIDEMSQYJnppWjNlj+Fbv8AnkxzUdtZR8ExAs8LCYEtZxCvmeVkuRoxfMsLpA1gArA8au+B863btsI9kNfAadfmKGCQoH8439KVOLcKv4TiFvMSytdt9ncbUZc47s7CBIKgDx2NapxOyRbuPaVe2CNkOUTMaa70sO5K96r+fzYlF77eP9ma8I5eW/jhiLIOHuTnUKYTT5gQAd9ZU+Y02pt41y7icSmS69u4oYMNkIYbEHIYP9SKym1jmRgQxmZkGGDyZ18ZH5U88o/EBu17PFXJRgYd4GVhtJA2Ou/UDxpYRT2k38kodQm6fn8iLxzk4KstbKkalpnNO8tLLPXUUi3MIli2k282KLNKmSigN3WA2iPM6+FfRLKrrGjKw9QQf5Vn3FsD9luMm69mSpOpy6ke4KAf+6nmjLArW6GyY1HdDPywuMZTcxbqM4GW0qBcnWSd58jtV9XW20gEbETXavSiqRqiqRmnxL4viLGItXLYKLbMW2kQXcSSR4aZYIjut4178Y5+a5w+21uEu3SUaJhcoliOveBWP4jrpNdPjLeKYcGO60CfBg6ke8SfakLiWCe3w3D3tQGvsFGuoyCCD6grWSTnckjHJzU2l5PIX8zZRsIZtd/L33J/rXp/wFEtfbXsqbS3MqySBccq0ACYyhwJPt0MTvh9ymMSj4i8xTC2yS7kwXyiSq+AA3bfWBrtoWPvWOJcHvdgAlsK3ZhhlCmyZXTp8oI/irkMVXbOwxUYXjlDEBQJ6kDcnUx5DWr/AIHy3nACAknWBoSPxM0dy2NZZtPAE1J4HyFeuBbpuWLNlh3XuXADlnvMEGpkzG2gGtP/ANsw+HwBwmDm9KdmXBRCzONXYtE7kyNBEUOq3dI48brfj/ojYzm25YQWcKxRT8zJ3WuEaZi262xsqjoNZJNRMDztjLegv3cx/eLb/wAUj3iovGMG1gTeUDMT31YMCfCRqAIABiNKpHDqYYFdJAIK6HY6iY865F2tjNU3uOFrnzFrqMTekHqc49wRFMvAPi7cBC4pFddi6QrDzKzB9orLLWJjUflFWOGdCZUhepJH8v6125R4BSyQ33Pou3dtYq0CpDo2xHT+YIpD5g5eazcGQlSDmsuNMrdR5dNP5Uscu833MFcziWtN86SBI8h+L/0a03D8z4bFqRbz3lgZstt+6TqBmgCd9jIIokllWrho9DBm7kdzpyrzYMSDau9zEJ8y7Zo+8v8AMdPSpXM/Li4qwVIlwO4TrqOnuJHvSLzbhLdpw+Z7ZWMj6q09AQNZHQirThnxBdStvFZVbQC5EB507xJAQ7a7E6d2uwyqS0z5LEn4f8cC2Gw14gNh2CrO7W3bKkDckMcn0FOVrEBttv1is65k4eDc7exdFnEeDQofMIPe+QgjQ6wdNmqhT4h3TZuWuzyX8/8AiNdyqslgVt5vlAWQJ8TuYNOpPyA9c28zBFZFPdU5Wjdm/AvkNj56dDM3ljgbL+3vCLrDur/0wRt/FH09zOe8isrX+3xhZeyP/L2sjOWZvvgAHNHQ+JnpWrLxB3WUs3Nds8W/qCZ/Klilq1y58eQon0VAtXcQfmt2h/8AI3/hp9TXYXr3/TQf/If/AAq+v6P4O0TGaBrWfjgH/EcZeuK7Jh1OUMoEu/3spOkTuY8B4w24jhLXtLznJ/00lQf4m+Yjy0qxs2VRQqgKoEAAQAPACklDuVqWwyk48FNwLk7D4Q5rakv+Nzmb26D2Aq8ooqySWyEsV+eePrhrWRZF6/KW8oBPmfQT/cVnHDQLVvKD8pMMsmDMjz0PXypg+KV6MVZBBjsz3v8AMQVB8f60q270A6RDHQdBA09a8rqW5So8rqptya9jZeB8RXF2EuQCfvDeHXf89R6irOs9+FHEC3b2yCPlce5KnT2WtDr0sUtUU2ehhnrgmzAuduEvhcXfQgi29wXLbdCtxpI9jmHt51UYTF94gaeckfXy1rf+YuWrOOtG1fWR0YGGU+Kn6abGNRWVcc+EGKtMWw7Lft+BIVx7HunpsfapzxmTL07ttDr8LeMi9h2tSf2LCJ6K4kAeQYOPSK9+dbP7WyfxqyH6iP8AuNJXw67fAYpvtFi+qXFysezfumQQx0+Xcafip954SbNu4PuONfJgR+uWpZ1qwNexWLvFXlFtwLEh8NYadWtoffKJqq5647cwlgXrToCjSyMV76wRAB1MGDp4GkGzxG4mLAQHVSll5BW3nctIkQmjxJn89GzG/DsXcPdDvmxDrozFiqtIOpMs20SfHQCmhleSPpRRT1QpcitxXnBeMYPs3w9wMLilchzklYzZRE/KzDXy3qZxrhV+EYqbWCS3btrZPeKnN88NBzidwJ386c+UOULeAtBVOa4RDPt5wo6Cfc+whb+LOLZOxBkWzPkC/h6gAfU0TjLS22LJyxx1vk7XsNfdLdjDPZfDN3LqWOz7qMQDpoYgkkz/AL03D8Ots3MHePZoxdbc6C2xPcMHXKdJ33mYmke1xJ7VztLTZGB3HdIO+/ga23lPitviWFV7yW3dDDgqpGYbMAdp/Wan29db/JKGR5HV1+pjeL4lieHXblgnLlYKQApIJBYsrEEgHfSJq65c+Kd/DwLp7e2dgzajzV4/Iz7VP+MnLLi79rUSjBVeB8rLoJ8iIj0PlWVi9EDw/v8Av1qyjT2Bpp0uUb1wjn3A8RIsXrWRm0C3ApUnwDjr7Cq74hfDE3s2Jw7uXt24Fky+YKSSFYmQYJ011FY1bvag7ef+9br8LedDi7XY3WzXrQkE7ukxJ8xoD4yD40ypvceMtXpmYV9tZSQR6g12tY4kwFkk6aaz+tfSfEeRsDiHL3cNaZzqWgqSfE5SJqKeWsNZZbWGsWrLXJzOigME6w24J2maJRSR37OjEuC8pYzHS2HswoJBaQigjcSTv6VovI/LmNwJm5fsiwWIe2SzS0QCBlEGY9QOulP7sli3lUIiIIE90DwG2s+WpquxHENYyOz6fMjLbRd+oE+OUakjoBSukUjhUXaIvF7yXZDqTbXViVMQdMg7hgHWTuRoD3tFDiNlLvdt27txJCkEZbiSJBhtGSBOpkDrGlM7YI32ZrqKyoTlGUIojTx8JJYkx01iKnH4VFtBs7ZgCbIYBkRGPcbsyDqxHdBIga5hUZJPZmijP+J4Q4aXsvIBbRkQwVOVhlbMDEmYJ0Brrwjgj4n9o7AAuy/LlBdE7RdAAIMEaQBlNMmG4DcuXgLhIUI5YEjM2j6Oo+UEhiF3gNtNd7doWf2dslRq0d+Th3UO1yJzRbV7igk96RHU01ujiSQ8cuJZFhV7JVzKtwFZUsGGhPUERB1jToDFWN/GPZ1BLWwYYQSV99JH961VYbCm2+VAbqLZEC22U9mT3QNYLaTof1q64detXULW2lBIdTqVI3VgdQYOo/rNMk3wMT8PeLKG6ESNtvHSdPeuqcRtE5RctlvDMs/Sax/BYhsRnU3rvYZyyWs5hVLEgHx0jfxNeN3gqmZyrGqxp1013rnfS2K9n3NvmisXwPNN7AsBbuM6fgYllPkJ1B8xHvWocsczW8dZ7S3oQYdDqVb+YPQ1bHmjPgXJilDcuKKKKsREf4o4FjatXVE9mxDehEj81rNlUAMAZ1BJ6SRrHkIit24rgBftPbOgYRPgeh+tYXxnANhLrWn0IP5bg/qZ8687qINTv3PL6uDUtXuOnwotE3br9AkT5s8j/tNaXSf8MeEtawpuOIN5syiIhAIXTz1b0YU4Vswx0wSNvTx040mFFFFVLhVXzLhu0wt4DfLmHqneH6VaVwyyCDsaWUdSaONWqM+5IYfbTO7WJX/Uqn8lFaFWZcHc4fF2Sdld7LeQJyj84NabWTon93XsRwP00FV3HuCJi7D2bmzbGASp6MJ6/wAiRVjRWxqyzVqmfNPMXBb+Au9neXXcMNnE7g+dPvwRxxd8QoHdCqT/ABFj/wD1Wm8S4TaxCZL1tLi+DCfp4e1QuAco4bAm4cMmTtIzDMzfLMRJMbmprHTszRwaZJotcRh1uKUdQysIYESCD0IrOePfBKxdbNYuNandSM6+xmR+daVRVGkzRKClyZInwKkQ2IUeiFv1YV7cE+EmIwOMs37GItuqMM4YNbJQ6OBGYGVJ/KtJx3FrVkTddV8tz7KNap8R8QMIkSzmfC239KncI7NixwpcF5jcYtpczHyHmf719Aai4LBHM1557RhH8K7xG0+PoBrFKCc0W8XjrVt2CJ8yhjEkfKp6ZmMH0EVf878SNvD5EMNdOWfBQJb6jT3qWtSub4XH7/saNO6XkrOLczBXPZqbuSYZmyqDsSsSSek6dY3qJwPnntrnZfZ8937qq06Dctm2Gxn08BSdxbmiE7MrHSRufGrb4VWTcxd6/Hdt28k+LOQQPop/LxrNilknL1bFJRjFDbiMM7OVuHUnMLSkhBm1ZrrdVG8dSNjVYeHNdZUz3A125mOuRVC6M8blhAAktEDWat8ViW7TuAtcbQ5QdDBMfhMECffY616YHlvvO11szsBngBVg7oIGY6ATr4D1so29iTFni+DsWUe+9+6XuE27K9oneUHIjNmWcvdLFydifGvZFw2EN1QwZBZW3dbMWLOwZic2pnVQAOhgDTRR5lxxzXswPaFmUgbgKcqpHQCIAFWXK/Bu6ovCSskL4SZOnj0neAPSovMkm6Ldgl8u80XrFhFW0C0QS58yFOUagZBbESPlnxmHh+a7tu5iich+0jvpBUAhSpKd4mSD1mYFX/E7a2UhAJO/kelZ1xTEgloMb+397e1LDLKXB140jtgLj2T0206zG8VbWuNq4bNExM+ukflSoMaOzMjYiPfQ/UH9K9MLeBZY0EbeNNKNJlovVJF9euJcXpHTSNfDwrtyxzEeH4guozIwy3F2zAdR0DDf3PjVdcxwa3Hh+m9VvayT7xSY01uPlrg+kOF8TTE2ku2jKOJHQjoQR0IMgjyqXWf/AAfxDGxfX7q3AV9WXX/tB960CvUhLVGzzpKnQUr86clLj+zbRXRhJ/FbnvqfaSP96aKK60nyTlFSVM4VYEDpXNFFdGCiiigAooooAXcZygLl1nzwrPmK5epEGGnTqZjQ0xUUVOGOMLcVyKopcBRRRVBgooooAKX+McdbObFgjOPnf8HkB+LUHXQfpP4/xUYewzkgHZPNzt/X2rOsNxmGkuWbUanWDqTP51h6vM4LTDk0YcWvdjDjMFaRO8xLE95pkk9STSnxnFWrSwCCenmOntGvtU/EcWVFO5k6k/30rPuJXoY5TIrz8OPU92aclY1R78TxecBmEEfpv+tajw7BXOJ8Kw7l4vKDlZpIbKWTvddQAZ8dayvhPCb+NupZsrJPzH7qL1ZvAD89hrW/8J4UMNYtWLfy21CgncxudOpMn3r08WP00zHOW9oyb/7UYy5chiiD7zl830A1P5e1P3BeFLhLIw1lSQJL3SV1J0Ld6O90ESBG5iKvr1s6m4yhF1MSNtZJOwpR4lz44BOHtIEGzXM0tHUIpEDwkzrsKJaYLfYPVMubTu5Bs6ZRlUMGyADTQaEg+OgMA9Ir2bCXzHaX1XxFtFSfLMxJ28qW+XuacXxC4bINq1k7124gJOU6KqqxPeJnWdh7FvtcBtCMwNwj7znMZ8QNh7AV1Rct4nGq5EvnPlKzbtdva7S5f7RSe+bhaSAe6ZJjTbalFeJXEbK0hh8wO6kfdNbDjeXrF1GQ2wAylZXQiRuD0NZpjPhHiLZPY3LbqSYJJRvcQQT6Go5sDlvRbFlUdmU+LxrxLtKme71P50pYy5JIB+taDg/hniXum1duW1hQxIzOACSIA7uunjTfyv8ADfDYcLcde1vQCS+qq3XKsR6Eya5hxNOjuTJF8CfyB8NBibD3MWrqjiLQkq24Pajw2gSNZPSKg8W+FGLwrFrMYi2NsujgeaE6n+GfStviua29tNUZ1Np2fM2MzKcrAqRuGGU/Q1J4Ny/iMW8WbLtP3ohR6sdAK+jXsq24B9QDXYLU1gSHeWyl5R5cGBw4tTmYnM56FiANPIAAVd0UVdJJUiTd7hRRRXTgUUUUAFFFFABRRRQAUUUUAFFFFABRRRQBS818DOKsZVIDqcyTsSARB8iCfyrHOK8GxFh+/auqR1yEj1DAEH2Nb7RUMmBTdlYZXFUfOpN64AiJcdjsArMf0q94B8KcVfIe/wD8unXN3nI8kG3+Yj0rbaBXIYIxCWRyKvgHLlnBW+zsrEmWY6sx8WP8th0FWlFFaEqJFPzZbZsJcCAse7KgSSocFhHXSayu1gMXirnZWrLwD87AqqjxZttPAa+VbZRUZ4VOWplI5HFUig5Q5STAWmUMXuOQbjnSSNgB0UawPM1f0UVVKtkTCuGFc0V0CFbtEPmOkyP/AMiQfcGpFu3HpXrRU1BI7YUUUVQ4FFFFABRRRQB//9k="/>
          <p:cNvSpPr>
            <a:spLocks noChangeAspect="1" noChangeArrowheads="1"/>
          </p:cNvSpPr>
          <p:nvPr/>
        </p:nvSpPr>
        <p:spPr bwMode="auto">
          <a:xfrm>
            <a:off x="63500" y="-846138"/>
            <a:ext cx="2590800" cy="176212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64" name="AutoShape 16" descr="data:image/jpeg;base64,/9j/4AAQSkZJRgABAQAAAQABAAD/2wCEAAkGBhQRERQUEhQTFRUVGBwaFhgYFhgVHRkYGBgeGhkYGRcdHCYeIBojHBgXHy8iIycpLC0vFx8xNTAqNSYrLCkBCQoKDgwOGg8PGiwkHyQsLywqLywsKiwsLC8sKjQpLCwqLCksLCksLCwsLCwsLCwsLCwsLCwsLCwsLCwsLCwsLP/AABEIALkBEAMBIgACEQEDEQH/xAAcAAACAwADAQAAAAAAAAAAAAAABgQFBwECAwj/xABDEAACAQIEAwYDBQYEBgEFAAABAhEAAwQSITEFBkETIlFhcYEHMpEUQlKhsSNicsHR8DOCkuEVJFOy0vGDFheiwuL/xAAZAQADAQEBAAAAAAAAAAAAAAAAAgMEAQX/xAAuEQACAgEDAwMBCAMBAAAAAAAAAQIRAxIhMQQTQSJRkWEUIzJxwdHw8YGhsUL/2gAMAwEAAhEDEQA/ANxooooAKKKKACiiigAooooAKKKKACiiigAooooAKKKKACiiigAooooAKKg8ad1su6MVKAsdAZCiSNQelJN3mK8x715o6AQunqoB+tZ8udY3TRHJmWN0zRJorPrfFzKjtLhn5T2r6n67+Vc3OO3C0drcVlPjIjxygQ2vl6zUftsfZifaIl1zlzBfwYR7a22ttKnMGkNuNQdiAfp50scP+Jt0se07EDoAD/5T9as+M8wW8RhzavoQHGl5SGRbg2ePmChtzBgT01rJeLW2V3RxluISradQevjRPI5O4S2I5cj1XF7G38D52tX7nZPCXDosNmVjEwGgQ0awd+k6wy18xYXHMGMllYRlYSO8pkEHcHWt/wCTuZBjLAJ/xUAF0ecfMP3Wg/QjpV8U29pcl8ORvaXP/Sl5v5vNjFJatvlKAFp1Vs+gDDwAAPudRTLy9xxMXYW6now3ysNx+hHkRWW/FHh1yzfN26QyXWPZtMRC/IfAiNPH9LX4NO834/woWZ/6moB91Bn/AC0kJSWR2LCcu40zUKKKXuN8duWbihcmUEBpBJMqSQDOnToatkyRxq5GmxhorrbaQDtIrtVDoUUUUAFFFFABRRXBNAHNQOIYwKQuYqWBAIEwY03EdDUsYhT1H1rzxmGzrAOVhqrQDB8YOlcbtDRpPcj8JxbOGDbo0SevUH6EVYVQcr4M22xIKsv7URmIOnZJsB90GQPICr+lhLVGwk03aCiiinFCiiigAoooNAFdxfiORcqEB20B8NRJ9QJMeVSOGXGa0jOZYqCTEbif0pd5iXKc0fI0j0bf6zFXfL+Iz4ay2xyAH1Xun9KyYckp5JJ+CadyLCiqrjHM2Hwom9cCn8IBZtdu6AT9aUMf8U8x/wCWRY8bgaD7ggA+WtXlkjHljOaXI/4krkbPGWDmnQQd5PhWM82KuBuqLdwXbD/4bC4rZT+BiD9D118KqeN8bv425N+6CpJypLKikHom06ETr61ZcNNspla0MgEMEykTvOXrprsd6x58sZeDHlyQls0R1x5uLpAOmubbzgab+ld8Vx51ynOrOmoIBH8QIBPdOooxfLlm538O2RvSUnwZNx7bfhrnDciYy+FNprDmYcZ8vZ+ZUrJUjUFZms8IKb2EhG3ydv8A6lUuQAIYSQfHqp8jM/Xxpq4Vbw3EOHuWspevWf2bEQl0IvyMHyk5gkbjUqw8RUG58NMFhSr4zFOf3JUZj5KBm9q8bmCQXT/w6ziMO4XObr3HQdnO4twZTQwNB6VojFY7NUcKimyv4Jyrgb7XEZ8TnVGdVItxlUamQDJ9Qu+lTeU+P2OHTcGIL2bkq1ooO1tlTKsSNHAlgSInMDEg14cP4Tbu4hlxVxy1zu5li0FZz3HyKAGBOWVJ+YT6XHGuXzw3hN8Mtm82aBc7OCltoEtuZBHj94U2OTkrXgXFpSv29iv4LzmL63reItvee731VQjwwnVVJMZVC6R012NLXBuO27GCv27a3e0xDqSxK5SqGFUKNtJnUmT5V78F4hbV20CuNGdZRjpqwcGdTuDNVtpvsp7Jwr2zOViBlZSNs0RmA000gCprJdrz+hOU6VUahyb8RhiH7C5bYFFE3NSNBE3SQMhY7eZivfiR7TE2V3Fy6x/yju/9oNZcLxsPbe3cfIXQrq3ddGDKjtABQkaamKeeRuIDEY1BJmzaLQT1bux6gz+ddm3kcY+LLY5aqNOorqrgzBBgwfI+BrtXolwooooAKKK4doBJ2G9AHNeV/Dq4hgD6idazux8WgjkXrea3mIzW/mUTpKkwfqKeOFcwWMTb7SzcV166wVPgynUH1pIzjJWicMkZcFLxng9xnHZC6coBgurIT0jMc0yB1jT63XC8Y2RVvApdy94Nl1I3IK90j02qZZxSsoYHunY7frXW4FuCJB8IOoPiPOpqNPVF8/BWUnIi38Wltoa4im4e6DuYXoOux/IVxh+MWy2XOpLRlEidfEDYTsaVOYMNeu6hrINkPoqsz6Zgu58BOXSfpVjwfg11QFz91pZyLaSC2oHaHUnveGkAaVaK3+lf7NXagoXe40XbwUSa8Vx67nujxJ841qr4txAC6LEGXRgpBJg6fNpp0jXofWkphirCqrkkMzSzobilomQU0jwDA6TpXU0+N962ExYlNPc1Oiqnls3exm+VNwnMSpBBDQVIhR08hVtQQkqdBRRRQcKbmKwCjEkCUIkkDvD5d/M0g4n4jfZMKbNkA387BCRIRDrmI6tMgD3Pm787XwmFYvba4kjOB0Xck+Wm9fP+NxCC9cKHutBE97cd4a9AZFYnFxytoRqnaJ4xNy67NeZyW1zHTMx3k1N7XuhV0AIJG/Tx+lV3DQ95siBXMT3tIA6ljI6j61L/AOE3VLHPaAEzJLAx5Ksj3ioSVsjKDZ37cGQyLHTp9P8A3XtZ7s5WXxKzr9f79apLPEgJFxZ/diZ8xrEecGp/D+Lop/w1nwiPbyFccGlwJ2UkXWCxb3GjsWno4aDA6yJMeuk1Y4Tlm7eujPddDoAVOUguwChmUAHx9APGpXL1i5dXPbt3HzQS4WBO2UE6abeA+tW3GMCvD8G1+884gn9mMxIV2OmUfeZRLSZ29KWEJN2lSOw2ul8k7iRwXCLYuOpu3iYUsQ91j4gse6PMRVBwHnK49/EYtrQy3cqLbLaqqaRmgiWkEyAPOs/fFFy1xiS7feYyY8aZeXWC2QTJMftBHzAySR5jX6mrZMrS9KopHI52OnFOSlxSC9hGCdouYK8wMwB0IkiPDXXaIq/5g7Q8Pv5goudi2YA5lnL3oJAnSelVfJOJY3LyLrZQDcgw5MgCCRJWCY8VO5NNOLwwuo6N8rqVPowg/rWnFFOOqKqxo40k68nzDhsSQLeXQ5ixPv3vyFMfbi8iK3eR401P5dD5+VRecOS72AukMC1ok9ncA0MiIMbN1j9a9OF4fUATCtPiANDt6z9ayZlW/kyyVbDHY+HFo4G29u/fDsxFwEgrKZswCwI1WQSTFTOTuUziTiAbrW7avGVUQkltSSxEyBFNWFUDB4VQuWbWcjzZRJPWSWJ96j/DbHKwxKKDpdLE9BPcCnzhM3o1NF682h8JL5ouoKTpjTwjg9rC2hasrlUa+JYndmO5Y9TU2iivRNAUUUUAFcOoIIOoO9c0UAYZxrksWsc2HV3FpiCGK5iA/QCdY0E6THjTXY5HwmBtNfuYi73dWJPZDwylQM2umkk7U68Y5fs4kDtF7w+V1OVl9DWdc08h45rfZI4vWVc3ANAxYiJbUEmPWskoOLdq0ZlHttvTft/R58pc8YVLzm9aZe0YAOe+FA2kEyN5JE/lWoY/Ci5ZcKqklTl23I7pB6axrXzNxPD3cKxS6jo2ujAjU/3+daF8KOfsTdxFvCXO/ayEKcuqBVJBLdRpGvlTY4pKq2Owm3tI0rlvB9kly2xzOGBdjuxa2upPXaPavDh3Ekt2xag2iCwhgJy5iAUiQxOwAnby19+LY4YW4LzAlHGV4EwVlkMeHzL7jwrngWACgu+U3mEsdCVUkkIPACfczXN70R8Xf6FE/wDySDh88RbECYz+e5y+PqQdTVfjMAO9aN0d4ZgmUd3fVJ32O50jSKv6h8S4RbvqQ4OoiQYq8YaeDRCVFdg+OhbdnOoXtVLJG2VYiZMgkEGNY2kka22AxGdAxjWdvIkf2aocJy3asYm2BlyZH7NXOZs8qWyz5S2n6UygV2I2TSq07nNFFFMROrqCCDsax/4g8rWExdu6ykIxQuqkqCA0OJGswBqK2KlHnrAB0WQImD6XBE/UT9KydTcdM1+XyclwW3AuWMLhVH2eyiggHN8zEdJdpY/XrVvlHhVJyXxDtsHaJ+ZBkb1TT9IPvV5WmNNWdTK3jHL2Hxdvs79pXUajoQYiVIgj2pZs/CHBK4b9qygzkLiD6kAMR70y47jyWmysrk+QEGN9SRtI+oqZgsYt1Fddm8dx0IPmCCPalThJ0Labo72bCooVQFVRAAEAAbACsh+MmNL4qza1ItpIUdWcmZ9lWtir5/5qxTXuI3rrmcruij5cqoSi+p08ddaXK6iJl/DRRXcKWjNudAJ/LxOlOPChla2VjKIzEgnYaSBr5RHWlnB2QXzSSV0M9D1ir/DXoYIgl2YZI1JJOgC+M9fOvPnvSDHDTDc0T4cKTYNwSEYKokZczJIZwPA6D/LTfUPg+AFixatCP2aKuniBqfcyfeplenCOmNFER8fgLd+21u6iujCGUjQj+vn0pCHw1axirTWst3DFxnVyMyqNSNdHX5fPfQ1otcMYEnaiUIy5BpPkWeO4yLjnoiAe+rfzFevI3CewwoO3asbhHhmA/UAH3qm4j+2IQb37gB/hJk/Rf0p5toAAAIA0A8hXn9GteSeX3exOG9s7UUUV6ZUKKKgcR41bsNbW4cvasVU9AQJ7x6DzrjdHG0t2T64ZoEmgGo3EOGpfQpcBKncZmX9CKHdbA/oJnNPxTtYclLQDMPvHb/Ko39TA9aV7HxA4mTM2VVxK9qFQqD98KO9ljxEa6U+P8NsGSCbZgGcs6HyJiSPepeMwxsEDC4W3mMntCAFWTros3GPWBA86ytZPxSf8/JGfTke7Yk4m9a4mlu3j7SC8oyrdQsFDPtmBAgGAZBIB10E1I+FnCPsZxU2iApi5da4p1QTlFoCQNSZJ1qVxDlriF0lmxV0akwqJliCRlthgegEHx61R4XFvZxIGLAa0xRbt60DbBmchup8yHvanb86iss1L+0CbXJ44zHYnGYwu1y6toZgLIVoCMpEPsoOUgkmddN9B68t/Dy8uS9ZTIWRSty5iGB1UGVW2NBr1/wDfOMxmIfFpbsvcTDWGOZBMMg2a4VGpYagtpBETuZPB+VeKLZHY4goGVSFZ4AEToQWj2Amux9U3bb2XH5smt35Y74DDY1cvaXLTj7wOs+OUhFj3mr4VV8vJiVshcYbTXRpmtkww6EgqIbxjTr5VaVuiqRriqOpQEgxqNvKu1FFMMFFFFABS5z3phXf8O/tqPzA+tMdVnMfDDiMNdtAwXWNyOoO4B8Knljqg0AvciYnKz2/xjMP4huI9CP8ASadKyvDXmw1xZnNZYb6llXTcbysj3rUrdwMARqCJB8Qdqj007jQkdtmUvM+BLJnUSy6x4x09xp/p8Kq+T+NL2rWAZzL2qfkHH5q3+qm50BBB2NJ3GMI+HcMg+U5kP6r6H+o6ikyLtT7i4fJx1F6hl4ri3Rf2YDNvrOw30GpPhWHc4W3fEXrq2gouEMFFxGkkd4jUMZbMYA0nWK27AYu3i7KvEg7jqrDcev6gjxr2w/CbSMWW2gY7tALH1Y61WUJzldrSUR894HAXreHa4bF/KJznsmgee20denWnX4Z8vm9iFxbAhbWbK2wdmUrA8coLEnxgeMazFcJbCiAAAOgEflXVhSlqGcrVHaiiirihVLzRxRbVnKTBuELA3ysQGb0AO/SauqXeYAjscyqwQR3hIzHX+h9qh1E9GN/AsnsRuXLPaYg3Puounq2g/IP9RTXVbwHCZLQ8XOY++g/ICrKudNj7eNIIqkFFFFaBjzv3gilmMBQST4ACSaxjm/md8TdLHREMW18NNT5k/wAvCtD5/wCNLZwzW5790QB+7IzE+XT3rG7zTCjcAr9Wgf351jzzt6TzesyW9C/yat8L+MPds3LVwkmywCzvkZZA9AQY8iPCnasRxGJawyvbcqQJDKYI01E+Bifc08cnc3PffJdcHRYOUCcxjdQPLp96u4s6pJj9P1KaUHyO1FFFazecRWc/EvhlyTd7BXTQO1snOyA/K6HusIJ8/XatHqBx4D7NezCR2bT6BSalljcWJNWhJu8ZunD3GjD28M4OUSe1GZMwe50khlJBiMwimvg3NGFvubNi4Ha2BMK0QB0aI/Osc47fe5bvuTOYW7bAaCLQho8TACT1IPlT9Yv3sFwxjbtqqJaLZiAp7yyMqwpzSQAWBPiTWXDk9Tl/j4/sjjk7fsSuI845satm3cVLNrM+IfT5E0PeOyl8q6anWKqeI/G6zbuZUw91x+IsqSOhCwT9YpL5Z4c19FzqH7S5qM5DXCNEDH8KxoIjUmvXmnHiw/2exYWw8AuzFWJB/DFtZ2M5pMjYVRZZWIskqtOzWeXeeLGMyhRcS4ROR7bKR/mjKfHemGvnvB85Y2yFC32VV6ZUQR10A3PidaZ+CfF66rBcQEuKdMw7rT6iF/L3qkcq8jR6mPEjXaKhcI4xaxVsXLLZlPsQfAjof6g7GptXNKdhRRRQdFDmjg4mRoTJU/qD5f7fh1l8l8SzW2sv89kwB+4Tp/pMr/lFXePwvaIV69D4EbGki7dOGupiADCnLdUbhT8wj2kfwx6+e/uMv0Z1q9zQKjY7ArdXKw9PKva1cDKGUggiQRqCDqCK71vaUlTOCJaZ+H3ydTbb518vxD94TPmD56PFq6HUMpBBEgjYg7EVXce4UL1swBmGo846fr9T41U8pcShjZPysC9ryj509pDD1bwrLjbxS7b4fBNel0NVFFFaygUUUUAdLt0KpY6ACTSvBvX1txvNy55TsPZSR/mFW3GsSNFJ7oGZz+6Nh7n9K8eWMKcjXmHevHMPJPuj33+lYsn3uRQ8LkV7l0BXNFFbRgoomigDF/ijxB/tzKSQEVQvuub6ST9KUUxgDB41EH6b++sVp3xY5Qa6hxdth+yT9okGSAfmU+Q1IPhWNfass6ddfp/f0rHLHuzysmJ65DZxjEK6jK24nTY6fNFSeWOLi25dpyhQmh2J+8PGIUxVTyrwHEY8Xfs6gi0ASCcurHRVJ0kwxgxt6V34pwW/hYa9ZuWxIBldNDMhgSOn09Ki8VKmJHG4+DdDxwfZWv6SqknqMwGmoOqmQR5GqfhfxJsXCFu/s2P3plZ8zuP086XPh3fTE8Pv4PMi337V4BJMFsoZjtIYDQfdynrNZ1xezfwzMl+29sqTMgwdNcp2PTatDeRVTNc8mRU4n0srSJFVnMt4Lhbs/eXJ/r7v86z086Hh3D7WHDG5iQoJO62wzZhbM6khTl8tfCvDifxVt4uyLbIbThpYzmQiCJDQCN+o6b02TJ6HXNFHni065Gbk3ley9hmuW1ZG7ttWEgImmb1JnXf6mr3nLhpv4HEW1+ZrZgeJXvR7xHvU7g9gJYtKIgIu3XTU+51qZT48ahBRKxglGjM/hrypcItYi8uS2oDWlPzMSDDkdFGYwNzPQb+/xF+GdzHX0v2HRWyhLgaRIBJDAgGTBIgxsNa0MaaVyaaMElRyGKMY6T5v4xwtsNea08E24XUGJIkaHYkeBI23Bqq7eCQZ8utaV8TsFh714vZcm9EXVHyHKpglp0cARpOwmKzByskFhr46VlpXXJgmqk1yN3JPOTYS93QWRgA6+MdRGxHQx1PjTDxH4v32k2UtW1mAWBdtPHWAfY/zrLLbFNQw08wf1ri/jszrGpnWBofE0/q4THi5r0p7GlcO+JGNdxNxSCY1tprPgAJ/OtjtTAzQTGsaa9YrBOROEXMTjbMKxRWDO3QKpnX1IC+58DW/U+G922acGp22FUvG8CBLxKsIuDxHj6/7VdVwyyINNlxrJHSzSnQjYHiV3hpCODdwbGbdwfNazH5HG2QTM6QJ9A7W70+R8P73pY4naOGJUy1m4CCD0BGo+n5fl35V42M32W40somyx+/aGw/iUaHxAnxrL0+Wal258o7JVuhnmkTmBvsuKzjRQ63h5AnLdHuM596e2aKRviTcVbfaEgjsrin10K//ALVfOvTflMnPgeA1chqpeF4o3LVtmGXOin5htlESVMk6/KPE1Z2rR6n3E/oZj606kxz3mvPEXwiyfbzPQV2ywNTStxfmKXAtrnMxbXxJ0LH9B/uYXLl0R+vg4zy42bt51w9oBneHvEmAtudj4ztHWPWm+2sADwHp+VV3A+GGyrM5zXbhzXG84gKP3VGg9z1qzowY9Ed+XycQVW8T4r2ZCIM1w/RQerfQwOsdN6sqQ7vHBaa+zfOzkZfAKYE+35AVHrM8sUPTyy2KGtnhzNiWW3+2uMzHXLML6ZdvDz/WufhZxu5dfEW2YsiZWWSTlzFgQJ6GAYpS5g4s2JuAKC7MYRBqSdgAPGtQ5N5YXA4cJvceGut4vGw/dXYf71Ho4zb1SZTLpS0ovXQMCCAQdCDqCD0NY3zj8PxhbztatK9i8RlUkg231lQ06eInpI6a6vjOKhGyKC7+An+n6T5xSunE2xOINm8y5S+ULAgMomIDEMSQYJnppWjNlj+Fbv8AnkxzUdtZR8ExAs8LCYEtZxCvmeVkuRoxfMsLpA1gArA8au+B863btsI9kNfAadfmKGCQoH8439KVOLcKv4TiFvMSytdt9ncbUZc47s7CBIKgDx2NapxOyRbuPaVe2CNkOUTMaa70sO5K96r+fzYlF77eP9ma8I5eW/jhiLIOHuTnUKYTT5gQAd9ZU+Y02pt41y7icSmS69u4oYMNkIYbEHIYP9SKym1jmRgQxmZkGGDyZ18ZH5U88o/EBu17PFXJRgYd4GVhtJA2Ou/UDxpYRT2k38kodQm6fn8iLxzk4KstbKkalpnNO8tLLPXUUi3MIli2k282KLNKmSigN3WA2iPM6+FfRLKrrGjKw9QQf5Vn3FsD9luMm69mSpOpy6ke4KAf+6nmjLArW6GyY1HdDPywuMZTcxbqM4GW0qBcnWSd58jtV9XW20gEbETXavSiqRqiqRmnxL4viLGItXLYKLbMW2kQXcSSR4aZYIjut4178Y5+a5w+21uEu3SUaJhcoliOveBWP4jrpNdPjLeKYcGO60CfBg6ke8SfakLiWCe3w3D3tQGvsFGuoyCCD6grWSTnckjHJzU2l5PIX8zZRsIZtd/L33J/rXp/wFEtfbXsqbS3MqySBccq0ACYyhwJPt0MTvh9ymMSj4i8xTC2yS7kwXyiSq+AA3bfWBrtoWPvWOJcHvdgAlsK3ZhhlCmyZXTp8oI/irkMVXbOwxUYXjlDEBQJ6kDcnUx5DWr/AIHy3nACAknWBoSPxM0dy2NZZtPAE1J4HyFeuBbpuWLNlh3XuXADlnvMEGpkzG2gGtP/ANsw+HwBwmDm9KdmXBRCzONXYtE7kyNBEUOq3dI48brfj/ojYzm25YQWcKxRT8zJ3WuEaZi262xsqjoNZJNRMDztjLegv3cx/eLb/wAUj3iovGMG1gTeUDMT31YMCfCRqAIABiNKpHDqYYFdJAIK6HY6iY865F2tjNU3uOFrnzFrqMTekHqc49wRFMvAPi7cBC4pFddi6QrDzKzB9orLLWJjUflFWOGdCZUhepJH8v6125R4BSyQ33Pou3dtYq0CpDo2xHT+YIpD5g5eazcGQlSDmsuNMrdR5dNP5Uscu833MFcziWtN86SBI8h+L/0a03D8z4bFqRbz3lgZstt+6TqBmgCd9jIIokllWrho9DBm7kdzpyrzYMSDau9zEJ8y7Zo+8v8AMdPSpXM/Li4qwVIlwO4TrqOnuJHvSLzbhLdpw+Z7ZWMj6q09AQNZHQirThnxBdStvFZVbQC5EB507xJAQ7a7E6d2uwyqS0z5LEn4f8cC2Gw14gNh2CrO7W3bKkDckMcn0FOVrEBttv1is65k4eDc7exdFnEeDQofMIPe+QgjQ6wdNmqhT4h3TZuWuzyX8/8AiNdyqslgVt5vlAWQJ8TuYNOpPyA9c28zBFZFPdU5Wjdm/AvkNj56dDM3ljgbL+3vCLrDur/0wRt/FH09zOe8isrX+3xhZeyP/L2sjOWZvvgAHNHQ+JnpWrLxB3WUs3Nds8W/qCZ/Klilq1y58eQon0VAtXcQfmt2h/8AI3/hp9TXYXr3/TQf/If/AAq+v6P4O0TGaBrWfjgH/EcZeuK7Jh1OUMoEu/3spOkTuY8B4w24jhLXtLznJ/00lQf4m+Yjy0qxs2VRQqgKoEAAQAPACklDuVqWwyk48FNwLk7D4Q5rakv+Nzmb26D2Aq8ooqySWyEsV+eePrhrWRZF6/KW8oBPmfQT/cVnHDQLVvKD8pMMsmDMjz0PXypg+KV6MVZBBjsz3v8AMQVB8f60q270A6RDHQdBA09a8rqW5So8rqptya9jZeB8RXF2EuQCfvDeHXf89R6irOs9+FHEC3b2yCPlce5KnT2WtDr0sUtUU2ehhnrgmzAuduEvhcXfQgi29wXLbdCtxpI9jmHt51UYTF94gaeckfXy1rf+YuWrOOtG1fWR0YGGU+Kn6abGNRWVcc+EGKtMWw7Lft+BIVx7HunpsfapzxmTL07ttDr8LeMi9h2tSf2LCJ6K4kAeQYOPSK9+dbP7WyfxqyH6iP8AuNJXw67fAYpvtFi+qXFysezfumQQx0+Xcafip954SbNu4PuONfJgR+uWpZ1qwNexWLvFXlFtwLEh8NYadWtoffKJqq5647cwlgXrToCjSyMV76wRAB1MGDp4GkGzxG4mLAQHVSll5BW3nctIkQmjxJn89GzG/DsXcPdDvmxDrozFiqtIOpMs20SfHQCmhleSPpRRT1QpcitxXnBeMYPs3w9wMLilchzklYzZRE/KzDXy3qZxrhV+EYqbWCS3btrZPeKnN88NBzidwJ386c+UOULeAtBVOa4RDPt5wo6Cfc+whb+LOLZOxBkWzPkC/h6gAfU0TjLS22LJyxx1vk7XsNfdLdjDPZfDN3LqWOz7qMQDpoYgkkz/AL03D8Ots3MHePZoxdbc6C2xPcMHXKdJ33mYmke1xJ7VztLTZGB3HdIO+/ga23lPitviWFV7yW3dDDgqpGYbMAdp/Wan29db/JKGR5HV1+pjeL4lieHXblgnLlYKQApIJBYsrEEgHfSJq65c+Kd/DwLp7e2dgzajzV4/Iz7VP+MnLLi79rUSjBVeB8rLoJ8iIj0PlWVi9EDw/v8Av1qyjT2Bpp0uUb1wjn3A8RIsXrWRm0C3ApUnwDjr7Cq74hfDE3s2Jw7uXt24Fky+YKSSFYmQYJ011FY1bvag7ef+9br8LedDi7XY3WzXrQkE7ukxJ8xoD4yD40ypvceMtXpmYV9tZSQR6g12tY4kwFkk6aaz+tfSfEeRsDiHL3cNaZzqWgqSfE5SJqKeWsNZZbWGsWrLXJzOigME6w24J2maJRSR37OjEuC8pYzHS2HswoJBaQigjcSTv6VovI/LmNwJm5fsiwWIe2SzS0QCBlEGY9QOulP7sli3lUIiIIE90DwG2s+WpquxHENYyOz6fMjLbRd+oE+OUakjoBSukUjhUXaIvF7yXZDqTbXViVMQdMg7hgHWTuRoD3tFDiNlLvdt27txJCkEZbiSJBhtGSBOpkDrGlM7YI32ZrqKyoTlGUIojTx8JJYkx01iKnH4VFtBs7ZgCbIYBkRGPcbsyDqxHdBIga5hUZJPZmijP+J4Q4aXsvIBbRkQwVOVhlbMDEmYJ0Brrwjgj4n9o7AAuy/LlBdE7RdAAIMEaQBlNMmG4DcuXgLhIUI5YEjM2j6Oo+UEhiF3gNtNd7doWf2dslRq0d+Th3UO1yJzRbV7igk96RHU01ujiSQ8cuJZFhV7JVzKtwFZUsGGhPUERB1jToDFWN/GPZ1BLWwYYQSV99JH961VYbCm2+VAbqLZEC22U9mT3QNYLaTof1q64detXULW2lBIdTqVI3VgdQYOo/rNMk3wMT8PeLKG6ESNtvHSdPeuqcRtE5RctlvDMs/Sax/BYhsRnU3rvYZyyWs5hVLEgHx0jfxNeN3gqmZyrGqxp1013rnfS2K9n3NvmisXwPNN7AsBbuM6fgYllPkJ1B8xHvWocsczW8dZ7S3oQYdDqVb+YPQ1bHmjPgXJilDcuKKKKsREf4o4FjatXVE9mxDehEj81rNlUAMAZ1BJ6SRrHkIit24rgBftPbOgYRPgeh+tYXxnANhLrWn0IP5bg/qZ8687qINTv3PL6uDUtXuOnwotE3br9AkT5s8j/tNaXSf8MeEtawpuOIN5syiIhAIXTz1b0YU4Vswx0wSNvTx040mFFFFVLhVXzLhu0wt4DfLmHqneH6VaVwyyCDsaWUdSaONWqM+5IYfbTO7WJX/Uqn8lFaFWZcHc4fF2Sdld7LeQJyj84NabWTon93XsRwP00FV3HuCJi7D2bmzbGASp6MJ6/wAiRVjRWxqyzVqmfNPMXBb+Au9neXXcMNnE7g+dPvwRxxd8QoHdCqT/ABFj/wD1Wm8S4TaxCZL1tLi+DCfp4e1QuAco4bAm4cMmTtIzDMzfLMRJMbmprHTszRwaZJotcRh1uKUdQysIYESCD0IrOePfBKxdbNYuNandSM6+xmR+daVRVGkzRKClyZInwKkQ2IUeiFv1YV7cE+EmIwOMs37GItuqMM4YNbJQ6OBGYGVJ/KtJx3FrVkTddV8tz7KNap8R8QMIkSzmfC239KncI7NixwpcF5jcYtpczHyHmf719Aai4LBHM1557RhH8K7xG0+PoBrFKCc0W8XjrVt2CJ8yhjEkfKp6ZmMH0EVf878SNvD5EMNdOWfBQJb6jT3qWtSub4XH7/saNO6XkrOLczBXPZqbuSYZmyqDsSsSSek6dY3qJwPnntrnZfZ8937qq06Dctm2Gxn08BSdxbmiE7MrHSRufGrb4VWTcxd6/Hdt28k+LOQQPop/LxrNilknL1bFJRjFDbiMM7OVuHUnMLSkhBm1ZrrdVG8dSNjVYeHNdZUz3A125mOuRVC6M8blhAAktEDWat8ViW7TuAtcbQ5QdDBMfhMECffY616YHlvvO11szsBngBVg7oIGY6ATr4D1so29iTFni+DsWUe+9+6XuE27K9oneUHIjNmWcvdLFydifGvZFw2EN1QwZBZW3dbMWLOwZic2pnVQAOhgDTRR5lxxzXswPaFmUgbgKcqpHQCIAFWXK/Bu6ovCSskL4SZOnj0neAPSovMkm6Ldgl8u80XrFhFW0C0QS58yFOUagZBbESPlnxmHh+a7tu5iich+0jvpBUAhSpKd4mSD1mYFX/E7a2UhAJO/kelZ1xTEgloMb+397e1LDLKXB140jtgLj2T0206zG8VbWuNq4bNExM+ukflSoMaOzMjYiPfQ/UH9K9MLeBZY0EbeNNKNJlovVJF9euJcXpHTSNfDwrtyxzEeH4guozIwy3F2zAdR0DDf3PjVdcxwa3Hh+m9VvayT7xSY01uPlrg+kOF8TTE2ku2jKOJHQjoQR0IMgjyqXWf/AAfxDGxfX7q3AV9WXX/tB960CvUhLVGzzpKnQUr86clLj+zbRXRhJ/FbnvqfaSP96aKK60nyTlFSVM4VYEDpXNFFdGCiiigAooooAXcZygLl1nzwrPmK5epEGGnTqZjQ0xUUVOGOMLcVyKopcBRRRVBgooooAKX+McdbObFgjOPnf8HkB+LUHXQfpP4/xUYewzkgHZPNzt/X2rOsNxmGkuWbUanWDqTP51h6vM4LTDk0YcWvdjDjMFaRO8xLE95pkk9STSnxnFWrSwCCenmOntGvtU/EcWVFO5k6k/30rPuJXoY5TIrz8OPU92aclY1R78TxecBmEEfpv+tajw7BXOJ8Kw7l4vKDlZpIbKWTvddQAZ8dayvhPCb+NupZsrJPzH7qL1ZvAD89hrW/8J4UMNYtWLfy21CgncxudOpMn3r08WP00zHOW9oyb/7UYy5chiiD7zl830A1P5e1P3BeFLhLIw1lSQJL3SV1J0Ld6O90ESBG5iKvr1s6m4yhF1MSNtZJOwpR4lz44BOHtIEGzXM0tHUIpEDwkzrsKJaYLfYPVMubTu5Bs6ZRlUMGyADTQaEg+OgMA9Ir2bCXzHaX1XxFtFSfLMxJ28qW+XuacXxC4bINq1k7124gJOU6KqqxPeJnWdh7FvtcBtCMwNwj7znMZ8QNh7AV1Rct4nGq5EvnPlKzbtdva7S5f7RSe+bhaSAe6ZJjTbalFeJXEbK0hh8wO6kfdNbDjeXrF1GQ2wAylZXQiRuD0NZpjPhHiLZPY3LbqSYJJRvcQQT6Go5sDlvRbFlUdmU+LxrxLtKme71P50pYy5JIB+taDg/hniXum1duW1hQxIzOACSIA7uunjTfyv8ADfDYcLcde1vQCS+qq3XKsR6Eya5hxNOjuTJF8CfyB8NBibD3MWrqjiLQkq24Pajw2gSNZPSKg8W+FGLwrFrMYi2NsujgeaE6n+GfStviua29tNUZ1Np2fM2MzKcrAqRuGGU/Q1J4Ny/iMW8WbLtP3ohR6sdAK+jXsq24B9QDXYLU1gSHeWyl5R5cGBw4tTmYnM56FiANPIAAVd0UVdJJUiTd7hRRRXTgUUUUAFFFFABRRRQAUUUUAFFFFABRRRQBS818DOKsZVIDqcyTsSARB8iCfyrHOK8GxFh+/auqR1yEj1DAEH2Nb7RUMmBTdlYZXFUfOpN64AiJcdjsArMf0q94B8KcVfIe/wD8unXN3nI8kG3+Yj0rbaBXIYIxCWRyKvgHLlnBW+zsrEmWY6sx8WP8th0FWlFFaEqJFPzZbZsJcCAse7KgSSocFhHXSayu1gMXirnZWrLwD87AqqjxZttPAa+VbZRUZ4VOWplI5HFUig5Q5STAWmUMXuOQbjnSSNgB0UawPM1f0UVVKtkTCuGFc0V0CFbtEPmOkyP/AMiQfcGpFu3HpXrRU1BI7YUUUVQ4FFFFABRRRQB//9k="/>
          <p:cNvSpPr>
            <a:spLocks noChangeAspect="1" noChangeArrowheads="1"/>
          </p:cNvSpPr>
          <p:nvPr/>
        </p:nvSpPr>
        <p:spPr bwMode="auto">
          <a:xfrm>
            <a:off x="63500" y="-846138"/>
            <a:ext cx="2590800" cy="176212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66" name="AutoShape 18" descr="data:image/jpeg;base64,/9j/4AAQSkZJRgABAQAAAQABAAD/2wCEAAkGBhQRERQUEhQTFRUVGBwaFhgYFhgVHRkYGBgeGhkYGRcdHCYeIBojHBgXHy8iIycpLC0vFx8xNTAqNSYrLCkBCQoKDgwOGg8PGiwkHyQsLywqLywsKiwsLC8sKjQpLCwqLCksLCksLCwsLCwsLCwsLCwsLCwsLCwsLCwsLCwsLP/AABEIALkBEAMBIgACEQEDEQH/xAAcAAACAwADAQAAAAAAAAAAAAAABgQFBwECAwj/xABDEAACAQIEAwYDBQYEBgEFAAABAhEAAwQSITEFBkETIlFhcYEHMpEUQlKhsSNicsHR8DOCkuEVJFOy0vGDFheiwuL/xAAZAQADAQEBAAAAAAAAAAAAAAAAAgMEAQX/xAAuEQACAgEDAwMBCAMBAAAAAAAAAQIRAxIhMQQTQSJRkWEUIzJxwdHw8YGhsUL/2gAMAwEAAhEDEQA/ANxooooAKKKKACiiigAooooAKKKKACiiigAooooAKKKKACiiigAooooAKKg8ad1su6MVKAsdAZCiSNQelJN3mK8x715o6AQunqoB+tZ8udY3TRHJmWN0zRJorPrfFzKjtLhn5T2r6n67+Vc3OO3C0drcVlPjIjxygQ2vl6zUftsfZifaIl1zlzBfwYR7a22ttKnMGkNuNQdiAfp50scP+Jt0se07EDoAD/5T9as+M8wW8RhzavoQHGl5SGRbg2ePmChtzBgT01rJeLW2V3RxluISradQevjRPI5O4S2I5cj1XF7G38D52tX7nZPCXDosNmVjEwGgQ0awd+k6wy18xYXHMGMllYRlYSO8pkEHcHWt/wCTuZBjLAJ/xUAF0ecfMP3Wg/QjpV8U29pcl8ORvaXP/Sl5v5vNjFJatvlKAFp1Vs+gDDwAAPudRTLy9xxMXYW6now3ysNx+hHkRWW/FHh1yzfN26QyXWPZtMRC/IfAiNPH9LX4NO834/woWZ/6moB91Bn/AC0kJSWR2LCcu40zUKKKXuN8duWbihcmUEBpBJMqSQDOnToatkyRxq5GmxhorrbaQDtIrtVDoUUUUAFFFFABRRXBNAHNQOIYwKQuYqWBAIEwY03EdDUsYhT1H1rzxmGzrAOVhqrQDB8YOlcbtDRpPcj8JxbOGDbo0SevUH6EVYVQcr4M22xIKsv7URmIOnZJsB90GQPICr+lhLVGwk03aCiiinFCiiigAoooNAFdxfiORcqEB20B8NRJ9QJMeVSOGXGa0jOZYqCTEbif0pd5iXKc0fI0j0bf6zFXfL+Iz4ay2xyAH1Xun9KyYckp5JJ+CadyLCiqrjHM2Hwom9cCn8IBZtdu6AT9aUMf8U8x/wCWRY8bgaD7ggA+WtXlkjHljOaXI/4krkbPGWDmnQQd5PhWM82KuBuqLdwXbD/4bC4rZT+BiD9D118KqeN8bv425N+6CpJypLKikHom06ETr61ZcNNspla0MgEMEykTvOXrprsd6x58sZeDHlyQls0R1x5uLpAOmubbzgab+ld8Vx51ynOrOmoIBH8QIBPdOooxfLlm538O2RvSUnwZNx7bfhrnDciYy+FNprDmYcZ8vZ+ZUrJUjUFZms8IKb2EhG3ydv8A6lUuQAIYSQfHqp8jM/Xxpq4Vbw3EOHuWspevWf2bEQl0IvyMHyk5gkbjUqw8RUG58NMFhSr4zFOf3JUZj5KBm9q8bmCQXT/w6ziMO4XObr3HQdnO4twZTQwNB6VojFY7NUcKimyv4Jyrgb7XEZ8TnVGdVItxlUamQDJ9Qu+lTeU+P2OHTcGIL2bkq1ooO1tlTKsSNHAlgSInMDEg14cP4Tbu4hlxVxy1zu5li0FZz3HyKAGBOWVJ+YT6XHGuXzw3hN8Mtm82aBc7OCltoEtuZBHj94U2OTkrXgXFpSv29iv4LzmL63reItvee731VQjwwnVVJMZVC6R012NLXBuO27GCv27a3e0xDqSxK5SqGFUKNtJnUmT5V78F4hbV20CuNGdZRjpqwcGdTuDNVtpvsp7Jwr2zOViBlZSNs0RmA000gCprJdrz+hOU6VUahyb8RhiH7C5bYFFE3NSNBE3SQMhY7eZivfiR7TE2V3Fy6x/yju/9oNZcLxsPbe3cfIXQrq3ddGDKjtABQkaamKeeRuIDEY1BJmzaLQT1bux6gz+ddm3kcY+LLY5aqNOorqrgzBBgwfI+BrtXolwooooAKKK4doBJ2G9AHNeV/Dq4hgD6idazux8WgjkXrea3mIzW/mUTpKkwfqKeOFcwWMTb7SzcV166wVPgynUH1pIzjJWicMkZcFLxng9xnHZC6coBgurIT0jMc0yB1jT63XC8Y2RVvApdy94Nl1I3IK90j02qZZxSsoYHunY7frXW4FuCJB8IOoPiPOpqNPVF8/BWUnIi38Wltoa4im4e6DuYXoOux/IVxh+MWy2XOpLRlEidfEDYTsaVOYMNeu6hrINkPoqsz6Zgu58BOXSfpVjwfg11QFz91pZyLaSC2oHaHUnveGkAaVaK3+lf7NXagoXe40XbwUSa8Vx67nujxJ841qr4txAC6LEGXRgpBJg6fNpp0jXofWkphirCqrkkMzSzobilomQU0jwDA6TpXU0+N962ExYlNPc1Oiqnls3exm+VNwnMSpBBDQVIhR08hVtQQkqdBRRRQcKbmKwCjEkCUIkkDvD5d/M0g4n4jfZMKbNkA387BCRIRDrmI6tMgD3Pm787XwmFYvba4kjOB0Xck+Wm9fP+NxCC9cKHutBE97cd4a9AZFYnFxytoRqnaJ4xNy67NeZyW1zHTMx3k1N7XuhV0AIJG/Tx+lV3DQ95siBXMT3tIA6ljI6j61L/AOE3VLHPaAEzJLAx5Ksj3ioSVsjKDZ37cGQyLHTp9P8A3XtZ7s5WXxKzr9f79apLPEgJFxZ/diZ8xrEecGp/D+Lop/w1nwiPbyFccGlwJ2UkXWCxb3GjsWno4aDA6yJMeuk1Y4Tlm7eujPddDoAVOUguwChmUAHx9APGpXL1i5dXPbt3HzQS4WBO2UE6abeA+tW3GMCvD8G1+884gn9mMxIV2OmUfeZRLSZ29KWEJN2lSOw2ul8k7iRwXCLYuOpu3iYUsQ91j4gse6PMRVBwHnK49/EYtrQy3cqLbLaqqaRmgiWkEyAPOs/fFFy1xiS7feYyY8aZeXWC2QTJMftBHzAySR5jX6mrZMrS9KopHI52OnFOSlxSC9hGCdouYK8wMwB0IkiPDXXaIq/5g7Q8Pv5goudi2YA5lnL3oJAnSelVfJOJY3LyLrZQDcgw5MgCCRJWCY8VO5NNOLwwuo6N8rqVPowg/rWnFFOOqKqxo40k68nzDhsSQLeXQ5ixPv3vyFMfbi8iK3eR401P5dD5+VRecOS72AukMC1ok9ncA0MiIMbN1j9a9OF4fUATCtPiANDt6z9ayZlW/kyyVbDHY+HFo4G29u/fDsxFwEgrKZswCwI1WQSTFTOTuUziTiAbrW7avGVUQkltSSxEyBFNWFUDB4VQuWbWcjzZRJPWSWJ96j/DbHKwxKKDpdLE9BPcCnzhM3o1NF682h8JL5ouoKTpjTwjg9rC2hasrlUa+JYndmO5Y9TU2iivRNAUUUUAFcOoIIOoO9c0UAYZxrksWsc2HV3FpiCGK5iA/QCdY0E6THjTXY5HwmBtNfuYi73dWJPZDwylQM2umkk7U68Y5fs4kDtF7w+V1OVl9DWdc08h45rfZI4vWVc3ANAxYiJbUEmPWskoOLdq0ZlHttvTft/R58pc8YVLzm9aZe0YAOe+FA2kEyN5JE/lWoY/Ci5ZcKqklTl23I7pB6axrXzNxPD3cKxS6jo2ujAjU/3+daF8KOfsTdxFvCXO/ayEKcuqBVJBLdRpGvlTY4pKq2Owm3tI0rlvB9kly2xzOGBdjuxa2upPXaPavDh3Ekt2xag2iCwhgJy5iAUiQxOwAnby19+LY4YW4LzAlHGV4EwVlkMeHzL7jwrngWACgu+U3mEsdCVUkkIPACfczXN70R8Xf6FE/wDySDh88RbECYz+e5y+PqQdTVfjMAO9aN0d4ZgmUd3fVJ32O50jSKv6h8S4RbvqQ4OoiQYq8YaeDRCVFdg+OhbdnOoXtVLJG2VYiZMgkEGNY2kka22AxGdAxjWdvIkf2aocJy3asYm2BlyZH7NXOZs8qWyz5S2n6UygV2I2TSq07nNFFFMROrqCCDsax/4g8rWExdu6ykIxQuqkqCA0OJGswBqK2KlHnrAB0WQImD6XBE/UT9KydTcdM1+XyclwW3AuWMLhVH2eyiggHN8zEdJdpY/XrVvlHhVJyXxDtsHaJ+ZBkb1TT9IPvV5WmNNWdTK3jHL2Hxdvs79pXUajoQYiVIgj2pZs/CHBK4b9qygzkLiD6kAMR70y47jyWmysrk+QEGN9SRtI+oqZgsYt1Fddm8dx0IPmCCPalThJ0Labo72bCooVQFVRAAEAAbACsh+MmNL4qza1ItpIUdWcmZ9lWtir5/5qxTXuI3rrmcruij5cqoSi+p08ddaXK6iJl/DRRXcKWjNudAJ/LxOlOPChla2VjKIzEgnYaSBr5RHWlnB2QXzSSV0M9D1ir/DXoYIgl2YZI1JJOgC+M9fOvPnvSDHDTDc0T4cKTYNwSEYKokZczJIZwPA6D/LTfUPg+AFixatCP2aKuniBqfcyfeplenCOmNFER8fgLd+21u6iujCGUjQj+vn0pCHw1axirTWst3DFxnVyMyqNSNdHX5fPfQ1otcMYEnaiUIy5BpPkWeO4yLjnoiAe+rfzFevI3CewwoO3asbhHhmA/UAH3qm4j+2IQb37gB/hJk/Rf0p5toAAAIA0A8hXn9GteSeX3exOG9s7UUUV6ZUKKKgcR41bsNbW4cvasVU9AQJ7x6DzrjdHG0t2T64ZoEmgGo3EOGpfQpcBKncZmX9CKHdbA/oJnNPxTtYclLQDMPvHb/Ko39TA9aV7HxA4mTM2VVxK9qFQqD98KO9ljxEa6U+P8NsGSCbZgGcs6HyJiSPepeMwxsEDC4W3mMntCAFWTros3GPWBA86ytZPxSf8/JGfTke7Yk4m9a4mlu3j7SC8oyrdQsFDPtmBAgGAZBIB10E1I+FnCPsZxU2iApi5da4p1QTlFoCQNSZJ1qVxDlriF0lmxV0akwqJliCRlthgegEHx61R4XFvZxIGLAa0xRbt60DbBmchup8yHvanb86iss1L+0CbXJ44zHYnGYwu1y6toZgLIVoCMpEPsoOUgkmddN9B68t/Dy8uS9ZTIWRSty5iGB1UGVW2NBr1/wDfOMxmIfFpbsvcTDWGOZBMMg2a4VGpYagtpBETuZPB+VeKLZHY4goGVSFZ4AEToQWj2Amux9U3bb2XH5smt35Y74DDY1cvaXLTj7wOs+OUhFj3mr4VV8vJiVshcYbTXRpmtkww6EgqIbxjTr5VaVuiqRriqOpQEgxqNvKu1FFMMFFFFABS5z3phXf8O/tqPzA+tMdVnMfDDiMNdtAwXWNyOoO4B8Knljqg0AvciYnKz2/xjMP4huI9CP8ASadKyvDXmw1xZnNZYb6llXTcbysj3rUrdwMARqCJB8Qdqj007jQkdtmUvM+BLJnUSy6x4x09xp/p8Kq+T+NL2rWAZzL2qfkHH5q3+qm50BBB2NJ3GMI+HcMg+U5kP6r6H+o6ikyLtT7i4fJx1F6hl4ri3Rf2YDNvrOw30GpPhWHc4W3fEXrq2gouEMFFxGkkd4jUMZbMYA0nWK27AYu3i7KvEg7jqrDcev6gjxr2w/CbSMWW2gY7tALH1Y61WUJzldrSUR894HAXreHa4bF/KJznsmgee20denWnX4Z8vm9iFxbAhbWbK2wdmUrA8coLEnxgeMazFcJbCiAAAOgEflXVhSlqGcrVHaiiirihVLzRxRbVnKTBuELA3ysQGb0AO/SauqXeYAjscyqwQR3hIzHX+h9qh1E9GN/AsnsRuXLPaYg3Puounq2g/IP9RTXVbwHCZLQ8XOY++g/ICrKudNj7eNIIqkFFFFaBjzv3gilmMBQST4ACSaxjm/md8TdLHREMW18NNT5k/wAvCtD5/wCNLZwzW5790QB+7IzE+XT3rG7zTCjcAr9Wgf351jzzt6TzesyW9C/yat8L+MPds3LVwkmywCzvkZZA9AQY8iPCnasRxGJawyvbcqQJDKYI01E+Bifc08cnc3PffJdcHRYOUCcxjdQPLp96u4s6pJj9P1KaUHyO1FFFazecRWc/EvhlyTd7BXTQO1snOyA/K6HusIJ8/XatHqBx4D7NezCR2bT6BSalljcWJNWhJu8ZunD3GjD28M4OUSe1GZMwe50khlJBiMwimvg3NGFvubNi4Ha2BMK0QB0aI/Osc47fe5bvuTOYW7bAaCLQho8TACT1IPlT9Yv3sFwxjbtqqJaLZiAp7yyMqwpzSQAWBPiTWXDk9Tl/j4/sjjk7fsSuI845satm3cVLNrM+IfT5E0PeOyl8q6anWKqeI/G6zbuZUw91x+IsqSOhCwT9YpL5Z4c19FzqH7S5qM5DXCNEDH8KxoIjUmvXmnHiw/2exYWw8AuzFWJB/DFtZ2M5pMjYVRZZWIskqtOzWeXeeLGMyhRcS4ROR7bKR/mjKfHemGvnvB85Y2yFC32VV6ZUQR10A3PidaZ+CfF66rBcQEuKdMw7rT6iF/L3qkcq8jR6mPEjXaKhcI4xaxVsXLLZlPsQfAjof6g7GptXNKdhRRRQdFDmjg4mRoTJU/qD5f7fh1l8l8SzW2sv89kwB+4Tp/pMr/lFXePwvaIV69D4EbGki7dOGupiADCnLdUbhT8wj2kfwx6+e/uMv0Z1q9zQKjY7ArdXKw9PKva1cDKGUggiQRqCDqCK71vaUlTOCJaZ+H3ydTbb518vxD94TPmD56PFq6HUMpBBEgjYg7EVXce4UL1swBmGo846fr9T41U8pcShjZPysC9ryj509pDD1bwrLjbxS7b4fBNel0NVFFFaygUUUUAdLt0KpY6ACTSvBvX1txvNy55TsPZSR/mFW3GsSNFJ7oGZz+6Nh7n9K8eWMKcjXmHevHMPJPuj33+lYsn3uRQ8LkV7l0BXNFFbRgoomigDF/ijxB/tzKSQEVQvuub6ST9KUUxgDB41EH6b++sVp3xY5Qa6hxdth+yT9okGSAfmU+Q1IPhWNfass6ddfp/f0rHLHuzysmJ65DZxjEK6jK24nTY6fNFSeWOLi25dpyhQmh2J+8PGIUxVTyrwHEY8Xfs6gi0ASCcurHRVJ0kwxgxt6V34pwW/hYa9ZuWxIBldNDMhgSOn09Ki8VKmJHG4+DdDxwfZWv6SqknqMwGmoOqmQR5GqfhfxJsXCFu/s2P3plZ8zuP086XPh3fTE8Pv4PMi337V4BJMFsoZjtIYDQfdynrNZ1xezfwzMl+29sqTMgwdNcp2PTatDeRVTNc8mRU4n0srSJFVnMt4Lhbs/eXJ/r7v86z086Hh3D7WHDG5iQoJO62wzZhbM6khTl8tfCvDifxVt4uyLbIbThpYzmQiCJDQCN+o6b02TJ6HXNFHni065Gbk3ley9hmuW1ZG7ttWEgImmb1JnXf6mr3nLhpv4HEW1+ZrZgeJXvR7xHvU7g9gJYtKIgIu3XTU+51qZT48ahBRKxglGjM/hrypcItYi8uS2oDWlPzMSDDkdFGYwNzPQb+/xF+GdzHX0v2HRWyhLgaRIBJDAgGTBIgxsNa0MaaVyaaMElRyGKMY6T5v4xwtsNea08E24XUGJIkaHYkeBI23Bqq7eCQZ8utaV8TsFh714vZcm9EXVHyHKpglp0cARpOwmKzByskFhr46VlpXXJgmqk1yN3JPOTYS93QWRgA6+MdRGxHQx1PjTDxH4v32k2UtW1mAWBdtPHWAfY/zrLLbFNQw08wf1ri/jszrGpnWBofE0/q4THi5r0p7GlcO+JGNdxNxSCY1tprPgAJ/OtjtTAzQTGsaa9YrBOROEXMTjbMKxRWDO3QKpnX1IC+58DW/U+G922acGp22FUvG8CBLxKsIuDxHj6/7VdVwyyINNlxrJHSzSnQjYHiV3hpCODdwbGbdwfNazH5HG2QTM6QJ9A7W70+R8P73pY4naOGJUy1m4CCD0BGo+n5fl35V42M32W40somyx+/aGw/iUaHxAnxrL0+Wal258o7JVuhnmkTmBvsuKzjRQ63h5AnLdHuM596e2aKRviTcVbfaEgjsrin10K//ALVfOvTflMnPgeA1chqpeF4o3LVtmGXOin5htlESVMk6/KPE1Z2rR6n3E/oZj606kxz3mvPEXwiyfbzPQV2ywNTStxfmKXAtrnMxbXxJ0LH9B/uYXLl0R+vg4zy42bt51w9oBneHvEmAtudj4ztHWPWm+2sADwHp+VV3A+GGyrM5zXbhzXG84gKP3VGg9z1qzowY9Ed+XycQVW8T4r2ZCIM1w/RQerfQwOsdN6sqQ7vHBaa+zfOzkZfAKYE+35AVHrM8sUPTyy2KGtnhzNiWW3+2uMzHXLML6ZdvDz/WufhZxu5dfEW2YsiZWWSTlzFgQJ6GAYpS5g4s2JuAKC7MYRBqSdgAPGtQ5N5YXA4cJvceGut4vGw/dXYf71Ho4zb1SZTLpS0ovXQMCCAQdCDqCD0NY3zj8PxhbztatK9i8RlUkg231lQ06eInpI6a6vjOKhGyKC7+An+n6T5xSunE2xOINm8y5S+ULAgMomIDEMSQYJnppWjNlj+Fbv8AnkxzUdtZR8ExAs8LCYEtZxCvmeVkuRoxfMsLpA1gArA8au+B863btsI9kNfAadfmKGCQoH8439KVOLcKv4TiFvMSytdt9ncbUZc47s7CBIKgDx2NapxOyRbuPaVe2CNkOUTMaa70sO5K96r+fzYlF77eP9ma8I5eW/jhiLIOHuTnUKYTT5gQAd9ZU+Y02pt41y7icSmS69u4oYMNkIYbEHIYP9SKym1jmRgQxmZkGGDyZ18ZH5U88o/EBu17PFXJRgYd4GVhtJA2Ou/UDxpYRT2k38kodQm6fn8iLxzk4KstbKkalpnNO8tLLPXUUi3MIli2k282KLNKmSigN3WA2iPM6+FfRLKrrGjKw9QQf5Vn3FsD9luMm69mSpOpy6ke4KAf+6nmjLArW6GyY1HdDPywuMZTcxbqM4GW0qBcnWSd58jtV9XW20gEbETXavSiqRqiqRmnxL4viLGItXLYKLbMW2kQXcSSR4aZYIjut4178Y5+a5w+21uEu3SUaJhcoliOveBWP4jrpNdPjLeKYcGO60CfBg6ke8SfakLiWCe3w3D3tQGvsFGuoyCCD6grWSTnckjHJzU2l5PIX8zZRsIZtd/L33J/rXp/wFEtfbXsqbS3MqySBccq0ACYyhwJPt0MTvh9ymMSj4i8xTC2yS7kwXyiSq+AA3bfWBrtoWPvWOJcHvdgAlsK3ZhhlCmyZXTp8oI/irkMVXbOwxUYXjlDEBQJ6kDcnUx5DWr/AIHy3nACAknWBoSPxM0dy2NZZtPAE1J4HyFeuBbpuWLNlh3XuXADlnvMEGpkzG2gGtP/ANsw+HwBwmDm9KdmXBRCzONXYtE7kyNBEUOq3dI48brfj/ojYzm25YQWcKxRT8zJ3WuEaZi262xsqjoNZJNRMDztjLegv3cx/eLb/wAUj3iovGMG1gTeUDMT31YMCfCRqAIABiNKpHDqYYFdJAIK6HY6iY865F2tjNU3uOFrnzFrqMTekHqc49wRFMvAPi7cBC4pFddi6QrDzKzB9orLLWJjUflFWOGdCZUhepJH8v6125R4BSyQ33Pou3dtYq0CpDo2xHT+YIpD5g5eazcGQlSDmsuNMrdR5dNP5Uscu833MFcziWtN86SBI8h+L/0a03D8z4bFqRbz3lgZstt+6TqBmgCd9jIIokllWrho9DBm7kdzpyrzYMSDau9zEJ8y7Zo+8v8AMdPSpXM/Li4qwVIlwO4TrqOnuJHvSLzbhLdpw+Z7ZWMj6q09AQNZHQirThnxBdStvFZVbQC5EB507xJAQ7a7E6d2uwyqS0z5LEn4f8cC2Gw14gNh2CrO7W3bKkDckMcn0FOVrEBttv1is65k4eDc7exdFnEeDQofMIPe+QgjQ6wdNmqhT4h3TZuWuzyX8/8AiNdyqslgVt5vlAWQJ8TuYNOpPyA9c28zBFZFPdU5Wjdm/AvkNj56dDM3ljgbL+3vCLrDur/0wRt/FH09zOe8isrX+3xhZeyP/L2sjOWZvvgAHNHQ+JnpWrLxB3WUs3Nds8W/qCZ/Klilq1y58eQon0VAtXcQfmt2h/8AI3/hp9TXYXr3/TQf/If/AAq+v6P4O0TGaBrWfjgH/EcZeuK7Jh1OUMoEu/3spOkTuY8B4w24jhLXtLznJ/00lQf4m+Yjy0qxs2VRQqgKoEAAQAPACklDuVqWwyk48FNwLk7D4Q5rakv+Nzmb26D2Aq8ooqySWyEsV+eePrhrWRZF6/KW8oBPmfQT/cVnHDQLVvKD8pMMsmDMjz0PXypg+KV6MVZBBjsz3v8AMQVB8f60q270A6RDHQdBA09a8rqW5So8rqptya9jZeB8RXF2EuQCfvDeHXf89R6irOs9+FHEC3b2yCPlce5KnT2WtDr0sUtUU2ehhnrgmzAuduEvhcXfQgi29wXLbdCtxpI9jmHt51UYTF94gaeckfXy1rf+YuWrOOtG1fWR0YGGU+Kn6abGNRWVcc+EGKtMWw7Lft+BIVx7HunpsfapzxmTL07ttDr8LeMi9h2tSf2LCJ6K4kAeQYOPSK9+dbP7WyfxqyH6iP8AuNJXw67fAYpvtFi+qXFysezfumQQx0+Xcafip954SbNu4PuONfJgR+uWpZ1qwNexWLvFXlFtwLEh8NYadWtoffKJqq5647cwlgXrToCjSyMV76wRAB1MGDp4GkGzxG4mLAQHVSll5BW3nctIkQmjxJn89GzG/DsXcPdDvmxDrozFiqtIOpMs20SfHQCmhleSPpRRT1QpcitxXnBeMYPs3w9wMLilchzklYzZRE/KzDXy3qZxrhV+EYqbWCS3btrZPeKnN88NBzidwJ386c+UOULeAtBVOa4RDPt5wo6Cfc+whb+LOLZOxBkWzPkC/h6gAfU0TjLS22LJyxx1vk7XsNfdLdjDPZfDN3LqWOz7qMQDpoYgkkz/AL03D8Ots3MHePZoxdbc6C2xPcMHXKdJ33mYmke1xJ7VztLTZGB3HdIO+/ga23lPitviWFV7yW3dDDgqpGYbMAdp/Wan29db/JKGR5HV1+pjeL4lieHXblgnLlYKQApIJBYsrEEgHfSJq65c+Kd/DwLp7e2dgzajzV4/Iz7VP+MnLLi79rUSjBVeB8rLoJ8iIj0PlWVi9EDw/v8Av1qyjT2Bpp0uUb1wjn3A8RIsXrWRm0C3ApUnwDjr7Cq74hfDE3s2Jw7uXt24Fky+YKSSFYmQYJ011FY1bvag7ef+9br8LedDi7XY3WzXrQkE7ukxJ8xoD4yD40ypvceMtXpmYV9tZSQR6g12tY4kwFkk6aaz+tfSfEeRsDiHL3cNaZzqWgqSfE5SJqKeWsNZZbWGsWrLXJzOigME6w24J2maJRSR37OjEuC8pYzHS2HswoJBaQigjcSTv6VovI/LmNwJm5fsiwWIe2SzS0QCBlEGY9QOulP7sli3lUIiIIE90DwG2s+WpquxHENYyOz6fMjLbRd+oE+OUakjoBSukUjhUXaIvF7yXZDqTbXViVMQdMg7hgHWTuRoD3tFDiNlLvdt27txJCkEZbiSJBhtGSBOpkDrGlM7YI32ZrqKyoTlGUIojTx8JJYkx01iKnH4VFtBs7ZgCbIYBkRGPcbsyDqxHdBIga5hUZJPZmijP+J4Q4aXsvIBbRkQwVOVhlbMDEmYJ0Brrwjgj4n9o7AAuy/LlBdE7RdAAIMEaQBlNMmG4DcuXgLhIUI5YEjM2j6Oo+UEhiF3gNtNd7doWf2dslRq0d+Th3UO1yJzRbV7igk96RHU01ujiSQ8cuJZFhV7JVzKtwFZUsGGhPUERB1jToDFWN/GPZ1BLWwYYQSV99JH961VYbCm2+VAbqLZEC22U9mT3QNYLaTof1q64detXULW2lBIdTqVI3VgdQYOo/rNMk3wMT8PeLKG6ESNtvHSdPeuqcRtE5RctlvDMs/Sax/BYhsRnU3rvYZyyWs5hVLEgHx0jfxNeN3gqmZyrGqxp1013rnfS2K9n3NvmisXwPNN7AsBbuM6fgYllPkJ1B8xHvWocsczW8dZ7S3oQYdDqVb+YPQ1bHmjPgXJilDcuKKKKsREf4o4FjatXVE9mxDehEj81rNlUAMAZ1BJ6SRrHkIit24rgBftPbOgYRPgeh+tYXxnANhLrWn0IP5bg/qZ8687qINTv3PL6uDUtXuOnwotE3br9AkT5s8j/tNaXSf8MeEtawpuOIN5syiIhAIXTz1b0YU4Vswx0wSNvTx040mFFFFVLhVXzLhu0wt4DfLmHqneH6VaVwyyCDsaWUdSaONWqM+5IYfbTO7WJX/Uqn8lFaFWZcHc4fF2Sdld7LeQJyj84NabWTon93XsRwP00FV3HuCJi7D2bmzbGASp6MJ6/wAiRVjRWxqyzVqmfNPMXBb+Au9neXXcMNnE7g+dPvwRxxd8QoHdCqT/ABFj/wD1Wm8S4TaxCZL1tLi+DCfp4e1QuAco4bAm4cMmTtIzDMzfLMRJMbmprHTszRwaZJotcRh1uKUdQysIYESCD0IrOePfBKxdbNYuNandSM6+xmR+daVRVGkzRKClyZInwKkQ2IUeiFv1YV7cE+EmIwOMs37GItuqMM4YNbJQ6OBGYGVJ/KtJx3FrVkTddV8tz7KNap8R8QMIkSzmfC239KncI7NixwpcF5jcYtpczHyHmf719Aai4LBHM1557RhH8K7xG0+PoBrFKCc0W8XjrVt2CJ8yhjEkfKp6ZmMH0EVf878SNvD5EMNdOWfBQJb6jT3qWtSub4XH7/saNO6XkrOLczBXPZqbuSYZmyqDsSsSSek6dY3qJwPnntrnZfZ8937qq06Dctm2Gxn08BSdxbmiE7MrHSRufGrb4VWTcxd6/Hdt28k+LOQQPop/LxrNilknL1bFJRjFDbiMM7OVuHUnMLSkhBm1ZrrdVG8dSNjVYeHNdZUz3A125mOuRVC6M8blhAAktEDWat8ViW7TuAtcbQ5QdDBMfhMECffY616YHlvvO11szsBngBVg7oIGY6ATr4D1so29iTFni+DsWUe+9+6XuE27K9oneUHIjNmWcvdLFydifGvZFw2EN1QwZBZW3dbMWLOwZic2pnVQAOhgDTRR5lxxzXswPaFmUgbgKcqpHQCIAFWXK/Bu6ovCSskL4SZOnj0neAPSovMkm6Ldgl8u80XrFhFW0C0QS58yFOUagZBbESPlnxmHh+a7tu5iich+0jvpBUAhSpKd4mSD1mYFX/E7a2UhAJO/kelZ1xTEgloMb+397e1LDLKXB140jtgLj2T0206zG8VbWuNq4bNExM+ukflSoMaOzMjYiPfQ/UH9K9MLeBZY0EbeNNKNJlovVJF9euJcXpHTSNfDwrtyxzEeH4guozIwy3F2zAdR0DDf3PjVdcxwa3Hh+m9VvayT7xSY01uPlrg+kOF8TTE2ku2jKOJHQjoQR0IMgjyqXWf/AAfxDGxfX7q3AV9WXX/tB960CvUhLVGzzpKnQUr86clLj+zbRXRhJ/FbnvqfaSP96aKK60nyTlFSVM4VYEDpXNFFdGCiiigAooooAXcZygLl1nzwrPmK5epEGGnTqZjQ0xUUVOGOMLcVyKopcBRRRVBgooooAKX+McdbObFgjOPnf8HkB+LUHXQfpP4/xUYewzkgHZPNzt/X2rOsNxmGkuWbUanWDqTP51h6vM4LTDk0YcWvdjDjMFaRO8xLE95pkk9STSnxnFWrSwCCenmOntGvtU/EcWVFO5k6k/30rPuJXoY5TIrz8OPU92aclY1R78TxecBmEEfpv+tajw7BXOJ8Kw7l4vKDlZpIbKWTvddQAZ8dayvhPCb+NupZsrJPzH7qL1ZvAD89hrW/8J4UMNYtWLfy21CgncxudOpMn3r08WP00zHOW9oyb/7UYy5chiiD7zl830A1P5e1P3BeFLhLIw1lSQJL3SV1J0Ld6O90ESBG5iKvr1s6m4yhF1MSNtZJOwpR4lz44BOHtIEGzXM0tHUIpEDwkzrsKJaYLfYPVMubTu5Bs6ZRlUMGyADTQaEg+OgMA9Ir2bCXzHaX1XxFtFSfLMxJ28qW+XuacXxC4bINq1k7124gJOU6KqqxPeJnWdh7FvtcBtCMwNwj7znMZ8QNh7AV1Rct4nGq5EvnPlKzbtdva7S5f7RSe+bhaSAe6ZJjTbalFeJXEbK0hh8wO6kfdNbDjeXrF1GQ2wAylZXQiRuD0NZpjPhHiLZPY3LbqSYJJRvcQQT6Go5sDlvRbFlUdmU+LxrxLtKme71P50pYy5JIB+taDg/hniXum1duW1hQxIzOACSIA7uunjTfyv8ADfDYcLcde1vQCS+qq3XKsR6Eya5hxNOjuTJF8CfyB8NBibD3MWrqjiLQkq24Pajw2gSNZPSKg8W+FGLwrFrMYi2NsujgeaE6n+GfStviua29tNUZ1Np2fM2MzKcrAqRuGGU/Q1J4Ny/iMW8WbLtP3ohR6sdAK+jXsq24B9QDXYLU1gSHeWyl5R5cGBw4tTmYnM56FiANPIAAVd0UVdJJUiTd7hRRRXTgUUUUAFFFFABRRRQAUUUUAFFFFABRRRQBS818DOKsZVIDqcyTsSARB8iCfyrHOK8GxFh+/auqR1yEj1DAEH2Nb7RUMmBTdlYZXFUfOpN64AiJcdjsArMf0q94B8KcVfIe/wD8unXN3nI8kG3+Yj0rbaBXIYIxCWRyKvgHLlnBW+zsrEmWY6sx8WP8th0FWlFFaEqJFPzZbZsJcCAse7KgSSocFhHXSayu1gMXirnZWrLwD87AqqjxZttPAa+VbZRUZ4VOWplI5HFUig5Q5STAWmUMXuOQbjnSSNgB0UawPM1f0UVVKtkTCuGFc0V0CFbtEPmOkyP/AMiQfcGpFu3HpXrRU1BI7YUUUVQ4FFFFABRRRQB//9k="/>
          <p:cNvSpPr>
            <a:spLocks noChangeAspect="1" noChangeArrowheads="1"/>
          </p:cNvSpPr>
          <p:nvPr/>
        </p:nvSpPr>
        <p:spPr bwMode="auto">
          <a:xfrm>
            <a:off x="63500" y="-846138"/>
            <a:ext cx="2590800" cy="176212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68" name="AutoShape 20" descr="data:image/jpeg;base64,/9j/4AAQSkZJRgABAQAAAQABAAD/2wCEAAkGBhQRERQUEhQTFRUVGBwaFhgYFhgVHRkYGBgeGhkYGRcdHCYeIBojHBgXHy8iIycpLC0vFx8xNTAqNSYrLCkBCQoKDgwOGg8PGiwkHyQsLywqLywsKiwsLC8sKjQpLCwqLCksLCksLCwsLCwsLCwsLCwsLCwsLCwsLCwsLCwsLP/AABEIALkBEAMBIgACEQEDEQH/xAAcAAACAwADAQAAAAAAAAAAAAAABgQFBwECAwj/xABDEAACAQIEAwYDBQYEBgEFAAABAhEAAwQSITEFBkETIlFhcYEHMpEUQlKhsSNicsHR8DOCkuEVJFOy0vGDFheiwuL/xAAZAQADAQEBAAAAAAAAAAAAAAAAAgMEAQX/xAAuEQACAgEDAwMBCAMBAAAAAAAAAQIRAxIhMQQTQSJRkWEUIzJxwdHw8YGhsUL/2gAMAwEAAhEDEQA/ANxooooAKKKKACiiigAooooAKKKKACiiigAooooAKKKKACiiigAooooAKKg8ad1su6MVKAsdAZCiSNQelJN3mK8x715o6AQunqoB+tZ8udY3TRHJmWN0zRJorPrfFzKjtLhn5T2r6n67+Vc3OO3C0drcVlPjIjxygQ2vl6zUftsfZifaIl1zlzBfwYR7a22ttKnMGkNuNQdiAfp50scP+Jt0se07EDoAD/5T9as+M8wW8RhzavoQHGl5SGRbg2ePmChtzBgT01rJeLW2V3RxluISradQevjRPI5O4S2I5cj1XF7G38D52tX7nZPCXDosNmVjEwGgQ0awd+k6wy18xYXHMGMllYRlYSO8pkEHcHWt/wCTuZBjLAJ/xUAF0ecfMP3Wg/QjpV8U29pcl8ORvaXP/Sl5v5vNjFJatvlKAFp1Vs+gDDwAAPudRTLy9xxMXYW6now3ysNx+hHkRWW/FHh1yzfN26QyXWPZtMRC/IfAiNPH9LX4NO834/woWZ/6moB91Bn/AC0kJSWR2LCcu40zUKKKXuN8duWbihcmUEBpBJMqSQDOnToatkyRxq5GmxhorrbaQDtIrtVDoUUUUAFFFFABRRXBNAHNQOIYwKQuYqWBAIEwY03EdDUsYhT1H1rzxmGzrAOVhqrQDB8YOlcbtDRpPcj8JxbOGDbo0SevUH6EVYVQcr4M22xIKsv7URmIOnZJsB90GQPICr+lhLVGwk03aCiiinFCiiigAoooNAFdxfiORcqEB20B8NRJ9QJMeVSOGXGa0jOZYqCTEbif0pd5iXKc0fI0j0bf6zFXfL+Iz4ay2xyAH1Xun9KyYckp5JJ+CadyLCiqrjHM2Hwom9cCn8IBZtdu6AT9aUMf8U8x/wCWRY8bgaD7ggA+WtXlkjHljOaXI/4krkbPGWDmnQQd5PhWM82KuBuqLdwXbD/4bC4rZT+BiD9D118KqeN8bv425N+6CpJypLKikHom06ETr61ZcNNspla0MgEMEykTvOXrprsd6x58sZeDHlyQls0R1x5uLpAOmubbzgab+ld8Vx51ynOrOmoIBH8QIBPdOooxfLlm538O2RvSUnwZNx7bfhrnDciYy+FNprDmYcZ8vZ+ZUrJUjUFZms8IKb2EhG3ydv8A6lUuQAIYSQfHqp8jM/Xxpq4Vbw3EOHuWspevWf2bEQl0IvyMHyk5gkbjUqw8RUG58NMFhSr4zFOf3JUZj5KBm9q8bmCQXT/w6ziMO4XObr3HQdnO4twZTQwNB6VojFY7NUcKimyv4Jyrgb7XEZ8TnVGdVItxlUamQDJ9Qu+lTeU+P2OHTcGIL2bkq1ooO1tlTKsSNHAlgSInMDEg14cP4Tbu4hlxVxy1zu5li0FZz3HyKAGBOWVJ+YT6XHGuXzw3hN8Mtm82aBc7OCltoEtuZBHj94U2OTkrXgXFpSv29iv4LzmL63reItvee731VQjwwnVVJMZVC6R012NLXBuO27GCv27a3e0xDqSxK5SqGFUKNtJnUmT5V78F4hbV20CuNGdZRjpqwcGdTuDNVtpvsp7Jwr2zOViBlZSNs0RmA000gCprJdrz+hOU6VUahyb8RhiH7C5bYFFE3NSNBE3SQMhY7eZivfiR7TE2V3Fy6x/yju/9oNZcLxsPbe3cfIXQrq3ddGDKjtABQkaamKeeRuIDEY1BJmzaLQT1bux6gz+ddm3kcY+LLY5aqNOorqrgzBBgwfI+BrtXolwooooAKKK4doBJ2G9AHNeV/Dq4hgD6idazux8WgjkXrea3mIzW/mUTpKkwfqKeOFcwWMTb7SzcV166wVPgynUH1pIzjJWicMkZcFLxng9xnHZC6coBgurIT0jMc0yB1jT63XC8Y2RVvApdy94Nl1I3IK90j02qZZxSsoYHunY7frXW4FuCJB8IOoPiPOpqNPVF8/BWUnIi38Wltoa4im4e6DuYXoOux/IVxh+MWy2XOpLRlEidfEDYTsaVOYMNeu6hrINkPoqsz6Zgu58BOXSfpVjwfg11QFz91pZyLaSC2oHaHUnveGkAaVaK3+lf7NXagoXe40XbwUSa8Vx67nujxJ841qr4txAC6LEGXRgpBJg6fNpp0jXofWkphirCqrkkMzSzobilomQU0jwDA6TpXU0+N962ExYlNPc1Oiqnls3exm+VNwnMSpBBDQVIhR08hVtQQkqdBRRRQcKbmKwCjEkCUIkkDvD5d/M0g4n4jfZMKbNkA387BCRIRDrmI6tMgD3Pm787XwmFYvba4kjOB0Xck+Wm9fP+NxCC9cKHutBE97cd4a9AZFYnFxytoRqnaJ4xNy67NeZyW1zHTMx3k1N7XuhV0AIJG/Tx+lV3DQ95siBXMT3tIA6ljI6j61L/AOE3VLHPaAEzJLAx5Ksj3ioSVsjKDZ37cGQyLHTp9P8A3XtZ7s5WXxKzr9f79apLPEgJFxZ/diZ8xrEecGp/D+Lop/w1nwiPbyFccGlwJ2UkXWCxb3GjsWno4aDA6yJMeuk1Y4Tlm7eujPddDoAVOUguwChmUAHx9APGpXL1i5dXPbt3HzQS4WBO2UE6abeA+tW3GMCvD8G1+884gn9mMxIV2OmUfeZRLSZ29KWEJN2lSOw2ul8k7iRwXCLYuOpu3iYUsQ91j4gse6PMRVBwHnK49/EYtrQy3cqLbLaqqaRmgiWkEyAPOs/fFFy1xiS7feYyY8aZeXWC2QTJMftBHzAySR5jX6mrZMrS9KopHI52OnFOSlxSC9hGCdouYK8wMwB0IkiPDXXaIq/5g7Q8Pv5goudi2YA5lnL3oJAnSelVfJOJY3LyLrZQDcgw5MgCCRJWCY8VO5NNOLwwuo6N8rqVPowg/rWnFFOOqKqxo40k68nzDhsSQLeXQ5ixPv3vyFMfbi8iK3eR401P5dD5+VRecOS72AukMC1ok9ncA0MiIMbN1j9a9OF4fUATCtPiANDt6z9ayZlW/kyyVbDHY+HFo4G29u/fDsxFwEgrKZswCwI1WQSTFTOTuUziTiAbrW7avGVUQkltSSxEyBFNWFUDB4VQuWbWcjzZRJPWSWJ96j/DbHKwxKKDpdLE9BPcCnzhM3o1NF682h8JL5ouoKTpjTwjg9rC2hasrlUa+JYndmO5Y9TU2iivRNAUUUUAFcOoIIOoO9c0UAYZxrksWsc2HV3FpiCGK5iA/QCdY0E6THjTXY5HwmBtNfuYi73dWJPZDwylQM2umkk7U68Y5fs4kDtF7w+V1OVl9DWdc08h45rfZI4vWVc3ANAxYiJbUEmPWskoOLdq0ZlHttvTft/R58pc8YVLzm9aZe0YAOe+FA2kEyN5JE/lWoY/Ci5ZcKqklTl23I7pB6axrXzNxPD3cKxS6jo2ujAjU/3+daF8KOfsTdxFvCXO/ayEKcuqBVJBLdRpGvlTY4pKq2Owm3tI0rlvB9kly2xzOGBdjuxa2upPXaPavDh3Ekt2xag2iCwhgJy5iAUiQxOwAnby19+LY4YW4LzAlHGV4EwVlkMeHzL7jwrngWACgu+U3mEsdCVUkkIPACfczXN70R8Xf6FE/wDySDh88RbECYz+e5y+PqQdTVfjMAO9aN0d4ZgmUd3fVJ32O50jSKv6h8S4RbvqQ4OoiQYq8YaeDRCVFdg+OhbdnOoXtVLJG2VYiZMgkEGNY2kka22AxGdAxjWdvIkf2aocJy3asYm2BlyZH7NXOZs8qWyz5S2n6UygV2I2TSq07nNFFFMROrqCCDsax/4g8rWExdu6ykIxQuqkqCA0OJGswBqK2KlHnrAB0WQImD6XBE/UT9KydTcdM1+XyclwW3AuWMLhVH2eyiggHN8zEdJdpY/XrVvlHhVJyXxDtsHaJ+ZBkb1TT9IPvV5WmNNWdTK3jHL2Hxdvs79pXUajoQYiVIgj2pZs/CHBK4b9qygzkLiD6kAMR70y47jyWmysrk+QEGN9SRtI+oqZgsYt1Fddm8dx0IPmCCPalThJ0Labo72bCooVQFVRAAEAAbACsh+MmNL4qza1ItpIUdWcmZ9lWtir5/5qxTXuI3rrmcruij5cqoSi+p08ddaXK6iJl/DRRXcKWjNudAJ/LxOlOPChla2VjKIzEgnYaSBr5RHWlnB2QXzSSV0M9D1ir/DXoYIgl2YZI1JJOgC+M9fOvPnvSDHDTDc0T4cKTYNwSEYKokZczJIZwPA6D/LTfUPg+AFixatCP2aKuniBqfcyfeplenCOmNFER8fgLd+21u6iujCGUjQj+vn0pCHw1axirTWst3DFxnVyMyqNSNdHX5fPfQ1otcMYEnaiUIy5BpPkWeO4yLjnoiAe+rfzFevI3CewwoO3asbhHhmA/UAH3qm4j+2IQb37gB/hJk/Rf0p5toAAAIA0A8hXn9GteSeX3exOG9s7UUUV6ZUKKKgcR41bsNbW4cvasVU9AQJ7x6DzrjdHG0t2T64ZoEmgGo3EOGpfQpcBKncZmX9CKHdbA/oJnNPxTtYclLQDMPvHb/Ko39TA9aV7HxA4mTM2VVxK9qFQqD98KO9ljxEa6U+P8NsGSCbZgGcs6HyJiSPepeMwxsEDC4W3mMntCAFWTros3GPWBA86ytZPxSf8/JGfTke7Yk4m9a4mlu3j7SC8oyrdQsFDPtmBAgGAZBIB10E1I+FnCPsZxU2iApi5da4p1QTlFoCQNSZJ1qVxDlriF0lmxV0akwqJliCRlthgegEHx61R4XFvZxIGLAa0xRbt60DbBmchup8yHvanb86iss1L+0CbXJ44zHYnGYwu1y6toZgLIVoCMpEPsoOUgkmddN9B68t/Dy8uS9ZTIWRSty5iGB1UGVW2NBr1/wDfOMxmIfFpbsvcTDWGOZBMMg2a4VGpYagtpBETuZPB+VeKLZHY4goGVSFZ4AEToQWj2Amux9U3bb2XH5smt35Y74DDY1cvaXLTj7wOs+OUhFj3mr4VV8vJiVshcYbTXRpmtkww6EgqIbxjTr5VaVuiqRriqOpQEgxqNvKu1FFMMFFFFABS5z3phXf8O/tqPzA+tMdVnMfDDiMNdtAwXWNyOoO4B8Knljqg0AvciYnKz2/xjMP4huI9CP8ASadKyvDXmw1xZnNZYb6llXTcbysj3rUrdwMARqCJB8Qdqj007jQkdtmUvM+BLJnUSy6x4x09xp/p8Kq+T+NL2rWAZzL2qfkHH5q3+qm50BBB2NJ3GMI+HcMg+U5kP6r6H+o6ikyLtT7i4fJx1F6hl4ri3Rf2YDNvrOw30GpPhWHc4W3fEXrq2gouEMFFxGkkd4jUMZbMYA0nWK27AYu3i7KvEg7jqrDcev6gjxr2w/CbSMWW2gY7tALH1Y61WUJzldrSUR894HAXreHa4bF/KJznsmgee20denWnX4Z8vm9iFxbAhbWbK2wdmUrA8coLEnxgeMazFcJbCiAAAOgEflXVhSlqGcrVHaiiirihVLzRxRbVnKTBuELA3ysQGb0AO/SauqXeYAjscyqwQR3hIzHX+h9qh1E9GN/AsnsRuXLPaYg3Puounq2g/IP9RTXVbwHCZLQ8XOY++g/ICrKudNj7eNIIqkFFFFaBjzv3gilmMBQST4ACSaxjm/md8TdLHREMW18NNT5k/wAvCtD5/wCNLZwzW5790QB+7IzE+XT3rG7zTCjcAr9Wgf351jzzt6TzesyW9C/yat8L+MPds3LVwkmywCzvkZZA9AQY8iPCnasRxGJawyvbcqQJDKYI01E+Bifc08cnc3PffJdcHRYOUCcxjdQPLp96u4s6pJj9P1KaUHyO1FFFazecRWc/EvhlyTd7BXTQO1snOyA/K6HusIJ8/XatHqBx4D7NezCR2bT6BSalljcWJNWhJu8ZunD3GjD28M4OUSe1GZMwe50khlJBiMwimvg3NGFvubNi4Ha2BMK0QB0aI/Osc47fe5bvuTOYW7bAaCLQho8TACT1IPlT9Yv3sFwxjbtqqJaLZiAp7yyMqwpzSQAWBPiTWXDk9Tl/j4/sjjk7fsSuI845satm3cVLNrM+IfT5E0PeOyl8q6anWKqeI/G6zbuZUw91x+IsqSOhCwT9YpL5Z4c19FzqH7S5qM5DXCNEDH8KxoIjUmvXmnHiw/2exYWw8AuzFWJB/DFtZ2M5pMjYVRZZWIskqtOzWeXeeLGMyhRcS4ROR7bKR/mjKfHemGvnvB85Y2yFC32VV6ZUQR10A3PidaZ+CfF66rBcQEuKdMw7rT6iF/L3qkcq8jR6mPEjXaKhcI4xaxVsXLLZlPsQfAjof6g7GptXNKdhRRRQdFDmjg4mRoTJU/qD5f7fh1l8l8SzW2sv89kwB+4Tp/pMr/lFXePwvaIV69D4EbGki7dOGupiADCnLdUbhT8wj2kfwx6+e/uMv0Z1q9zQKjY7ArdXKw9PKva1cDKGUggiQRqCDqCK71vaUlTOCJaZ+H3ydTbb518vxD94TPmD56PFq6HUMpBBEgjYg7EVXce4UL1swBmGo846fr9T41U8pcShjZPysC9ryj509pDD1bwrLjbxS7b4fBNel0NVFFFaygUUUUAdLt0KpY6ACTSvBvX1txvNy55TsPZSR/mFW3GsSNFJ7oGZz+6Nh7n9K8eWMKcjXmHevHMPJPuj33+lYsn3uRQ8LkV7l0BXNFFbRgoomigDF/ijxB/tzKSQEVQvuub6ST9KUUxgDB41EH6b++sVp3xY5Qa6hxdth+yT9okGSAfmU+Q1IPhWNfass6ddfp/f0rHLHuzysmJ65DZxjEK6jK24nTY6fNFSeWOLi25dpyhQmh2J+8PGIUxVTyrwHEY8Xfs6gi0ASCcurHRVJ0kwxgxt6V34pwW/hYa9ZuWxIBldNDMhgSOn09Ki8VKmJHG4+DdDxwfZWv6SqknqMwGmoOqmQR5GqfhfxJsXCFu/s2P3plZ8zuP086XPh3fTE8Pv4PMi337V4BJMFsoZjtIYDQfdynrNZ1xezfwzMl+29sqTMgwdNcp2PTatDeRVTNc8mRU4n0srSJFVnMt4Lhbs/eXJ/r7v86z086Hh3D7WHDG5iQoJO62wzZhbM6khTl8tfCvDifxVt4uyLbIbThpYzmQiCJDQCN+o6b02TJ6HXNFHni065Gbk3ley9hmuW1ZG7ttWEgImmb1JnXf6mr3nLhpv4HEW1+ZrZgeJXvR7xHvU7g9gJYtKIgIu3XTU+51qZT48ahBRKxglGjM/hrypcItYi8uS2oDWlPzMSDDkdFGYwNzPQb+/xF+GdzHX0v2HRWyhLgaRIBJDAgGTBIgxsNa0MaaVyaaMElRyGKMY6T5v4xwtsNea08E24XUGJIkaHYkeBI23Bqq7eCQZ8utaV8TsFh714vZcm9EXVHyHKpglp0cARpOwmKzByskFhr46VlpXXJgmqk1yN3JPOTYS93QWRgA6+MdRGxHQx1PjTDxH4v32k2UtW1mAWBdtPHWAfY/zrLLbFNQw08wf1ri/jszrGpnWBofE0/q4THi5r0p7GlcO+JGNdxNxSCY1tprPgAJ/OtjtTAzQTGsaa9YrBOROEXMTjbMKxRWDO3QKpnX1IC+58DW/U+G922acGp22FUvG8CBLxKsIuDxHj6/7VdVwyyINNlxrJHSzSnQjYHiV3hpCODdwbGbdwfNazH5HG2QTM6QJ9A7W70+R8P73pY4naOGJUy1m4CCD0BGo+n5fl35V42M32W40somyx+/aGw/iUaHxAnxrL0+Wal258o7JVuhnmkTmBvsuKzjRQ63h5AnLdHuM596e2aKRviTcVbfaEgjsrin10K//ALVfOvTflMnPgeA1chqpeF4o3LVtmGXOin5htlESVMk6/KPE1Z2rR6n3E/oZj606kxz3mvPEXwiyfbzPQV2ywNTStxfmKXAtrnMxbXxJ0LH9B/uYXLl0R+vg4zy42bt51w9oBneHvEmAtudj4ztHWPWm+2sADwHp+VV3A+GGyrM5zXbhzXG84gKP3VGg9z1qzowY9Ed+XycQVW8T4r2ZCIM1w/RQerfQwOsdN6sqQ7vHBaa+zfOzkZfAKYE+35AVHrM8sUPTyy2KGtnhzNiWW3+2uMzHXLML6ZdvDz/WufhZxu5dfEW2YsiZWWSTlzFgQJ6GAYpS5g4s2JuAKC7MYRBqSdgAPGtQ5N5YXA4cJvceGut4vGw/dXYf71Ho4zb1SZTLpS0ovXQMCCAQdCDqCD0NY3zj8PxhbztatK9i8RlUkg231lQ06eInpI6a6vjOKhGyKC7+An+n6T5xSunE2xOINm8y5S+ULAgMomIDEMSQYJnppWjNlj+Fbv8AnkxzUdtZR8ExAs8LCYEtZxCvmeVkuRoxfMsLpA1gArA8au+B863btsI9kNfAadfmKGCQoH8439KVOLcKv4TiFvMSytdt9ncbUZc47s7CBIKgDx2NapxOyRbuPaVe2CNkOUTMaa70sO5K96r+fzYlF77eP9ma8I5eW/jhiLIOHuTnUKYTT5gQAd9ZU+Y02pt41y7icSmS69u4oYMNkIYbEHIYP9SKym1jmRgQxmZkGGDyZ18ZH5U88o/EBu17PFXJRgYd4GVhtJA2Ou/UDxpYRT2k38kodQm6fn8iLxzk4KstbKkalpnNO8tLLPXUUi3MIli2k282KLNKmSigN3WA2iPM6+FfRLKrrGjKw9QQf5Vn3FsD9luMm69mSpOpy6ke4KAf+6nmjLArW6GyY1HdDPywuMZTcxbqM4GW0qBcnWSd58jtV9XW20gEbETXavSiqRqiqRmnxL4viLGItXLYKLbMW2kQXcSSR4aZYIjut4178Y5+a5w+21uEu3SUaJhcoliOveBWP4jrpNdPjLeKYcGO60CfBg6ke8SfakLiWCe3w3D3tQGvsFGuoyCCD6grWSTnckjHJzU2l5PIX8zZRsIZtd/L33J/rXp/wFEtfbXsqbS3MqySBccq0ACYyhwJPt0MTvh9ymMSj4i8xTC2yS7kwXyiSq+AA3bfWBrtoWPvWOJcHvdgAlsK3ZhhlCmyZXTp8oI/irkMVXbOwxUYXjlDEBQJ6kDcnUx5DWr/AIHy3nACAknWBoSPxM0dy2NZZtPAE1J4HyFeuBbpuWLNlh3XuXADlnvMEGpkzG2gGtP/ANsw+HwBwmDm9KdmXBRCzONXYtE7kyNBEUOq3dI48brfj/ojYzm25YQWcKxRT8zJ3WuEaZi262xsqjoNZJNRMDztjLegv3cx/eLb/wAUj3iovGMG1gTeUDMT31YMCfCRqAIABiNKpHDqYYFdJAIK6HY6iY865F2tjNU3uOFrnzFrqMTekHqc49wRFMvAPi7cBC4pFddi6QrDzKzB9orLLWJjUflFWOGdCZUhepJH8v6125R4BSyQ33Pou3dtYq0CpDo2xHT+YIpD5g5eazcGQlSDmsuNMrdR5dNP5Uscu833MFcziWtN86SBI8h+L/0a03D8z4bFqRbz3lgZstt+6TqBmgCd9jIIokllWrho9DBm7kdzpyrzYMSDau9zEJ8y7Zo+8v8AMdPSpXM/Li4qwVIlwO4TrqOnuJHvSLzbhLdpw+Z7ZWMj6q09AQNZHQirThnxBdStvFZVbQC5EB507xJAQ7a7E6d2uwyqS0z5LEn4f8cC2Gw14gNh2CrO7W3bKkDckMcn0FOVrEBttv1is65k4eDc7exdFnEeDQofMIPe+QgjQ6wdNmqhT4h3TZuWuzyX8/8AiNdyqslgVt5vlAWQJ8TuYNOpPyA9c28zBFZFPdU5Wjdm/AvkNj56dDM3ljgbL+3vCLrDur/0wRt/FH09zOe8isrX+3xhZeyP/L2sjOWZvvgAHNHQ+JnpWrLxB3WUs3Nds8W/qCZ/Klilq1y58eQon0VAtXcQfmt2h/8AI3/hp9TXYXr3/TQf/If/AAq+v6P4O0TGaBrWfjgH/EcZeuK7Jh1OUMoEu/3spOkTuY8B4w24jhLXtLznJ/00lQf4m+Yjy0qxs2VRQqgKoEAAQAPACklDuVqWwyk48FNwLk7D4Q5rakv+Nzmb26D2Aq8ooqySWyEsV+eePrhrWRZF6/KW8oBPmfQT/cVnHDQLVvKD8pMMsmDMjz0PXypg+KV6MVZBBjsz3v8AMQVB8f60q270A6RDHQdBA09a8rqW5So8rqptya9jZeB8RXF2EuQCfvDeHXf89R6irOs9+FHEC3b2yCPlce5KnT2WtDr0sUtUU2ehhnrgmzAuduEvhcXfQgi29wXLbdCtxpI9jmHt51UYTF94gaeckfXy1rf+YuWrOOtG1fWR0YGGU+Kn6abGNRWVcc+EGKtMWw7Lft+BIVx7HunpsfapzxmTL07ttDr8LeMi9h2tSf2LCJ6K4kAeQYOPSK9+dbP7WyfxqyH6iP8AuNJXw67fAYpvtFi+qXFysezfumQQx0+Xcafip954SbNu4PuONfJgR+uWpZ1qwNexWLvFXlFtwLEh8NYadWtoffKJqq5647cwlgXrToCjSyMV76wRAB1MGDp4GkGzxG4mLAQHVSll5BW3nctIkQmjxJn89GzG/DsXcPdDvmxDrozFiqtIOpMs20SfHQCmhleSPpRRT1QpcitxXnBeMYPs3w9wMLilchzklYzZRE/KzDXy3qZxrhV+EYqbWCS3btrZPeKnN88NBzidwJ386c+UOULeAtBVOa4RDPt5wo6Cfc+whb+LOLZOxBkWzPkC/h6gAfU0TjLS22LJyxx1vk7XsNfdLdjDPZfDN3LqWOz7qMQDpoYgkkz/AL03D8Ots3MHePZoxdbc6C2xPcMHXKdJ33mYmke1xJ7VztLTZGB3HdIO+/ga23lPitviWFV7yW3dDDgqpGYbMAdp/Wan29db/JKGR5HV1+pjeL4lieHXblgnLlYKQApIJBYsrEEgHfSJq65c+Kd/DwLp7e2dgzajzV4/Iz7VP+MnLLi79rUSjBVeB8rLoJ8iIj0PlWVi9EDw/v8Av1qyjT2Bpp0uUb1wjn3A8RIsXrWRm0C3ApUnwDjr7Cq74hfDE3s2Jw7uXt24Fky+YKSSFYmQYJ011FY1bvag7ef+9br8LedDi7XY3WzXrQkE7ukxJ8xoD4yD40ypvceMtXpmYV9tZSQR6g12tY4kwFkk6aaz+tfSfEeRsDiHL3cNaZzqWgqSfE5SJqKeWsNZZbWGsWrLXJzOigME6w24J2maJRSR37OjEuC8pYzHS2HswoJBaQigjcSTv6VovI/LmNwJm5fsiwWIe2SzS0QCBlEGY9QOulP7sli3lUIiIIE90DwG2s+WpquxHENYyOz6fMjLbRd+oE+OUakjoBSukUjhUXaIvF7yXZDqTbXViVMQdMg7hgHWTuRoD3tFDiNlLvdt27txJCkEZbiSJBhtGSBOpkDrGlM7YI32ZrqKyoTlGUIojTx8JJYkx01iKnH4VFtBs7ZgCbIYBkRGPcbsyDqxHdBIga5hUZJPZmijP+J4Q4aXsvIBbRkQwVOVhlbMDEmYJ0Brrwjgj4n9o7AAuy/LlBdE7RdAAIMEaQBlNMmG4DcuXgLhIUI5YEjM2j6Oo+UEhiF3gNtNd7doWf2dslRq0d+Th3UO1yJzRbV7igk96RHU01ujiSQ8cuJZFhV7JVzKtwFZUsGGhPUERB1jToDFWN/GPZ1BLWwYYQSV99JH961VYbCm2+VAbqLZEC22U9mT3QNYLaTof1q64detXULW2lBIdTqVI3VgdQYOo/rNMk3wMT8PeLKG6ESNtvHSdPeuqcRtE5RctlvDMs/Sax/BYhsRnU3rvYZyyWs5hVLEgHx0jfxNeN3gqmZyrGqxp1013rnfS2K9n3NvmisXwPNN7AsBbuM6fgYllPkJ1B8xHvWocsczW8dZ7S3oQYdDqVb+YPQ1bHmjPgXJilDcuKKKKsREf4o4FjatXVE9mxDehEj81rNlUAMAZ1BJ6SRrHkIit24rgBftPbOgYRPgeh+tYXxnANhLrWn0IP5bg/qZ8687qINTv3PL6uDUtXuOnwotE3br9AkT5s8j/tNaXSf8MeEtawpuOIN5syiIhAIXTz1b0YU4Vswx0wSNvTx040mFFFFVLhVXzLhu0wt4DfLmHqneH6VaVwyyCDsaWUdSaONWqM+5IYfbTO7WJX/Uqn8lFaFWZcHc4fF2Sdld7LeQJyj84NabWTon93XsRwP00FV3HuCJi7D2bmzbGASp6MJ6/wAiRVjRWxqyzVqmfNPMXBb+Au9neXXcMNnE7g+dPvwRxxd8QoHdCqT/ABFj/wD1Wm8S4TaxCZL1tLi+DCfp4e1QuAco4bAm4cMmTtIzDMzfLMRJMbmprHTszRwaZJotcRh1uKUdQysIYESCD0IrOePfBKxdbNYuNandSM6+xmR+daVRVGkzRKClyZInwKkQ2IUeiFv1YV7cE+EmIwOMs37GItuqMM4YNbJQ6OBGYGVJ/KtJx3FrVkTddV8tz7KNap8R8QMIkSzmfC239KncI7NixwpcF5jcYtpczHyHmf719Aai4LBHM1557RhH8K7xG0+PoBrFKCc0W8XjrVt2CJ8yhjEkfKp6ZmMH0EVf878SNvD5EMNdOWfBQJb6jT3qWtSub4XH7/saNO6XkrOLczBXPZqbuSYZmyqDsSsSSek6dY3qJwPnntrnZfZ8937qq06Dctm2Gxn08BSdxbmiE7MrHSRufGrb4VWTcxd6/Hdt28k+LOQQPop/LxrNilknL1bFJRjFDbiMM7OVuHUnMLSkhBm1ZrrdVG8dSNjVYeHNdZUz3A125mOuRVC6M8blhAAktEDWat8ViW7TuAtcbQ5QdDBMfhMECffY616YHlvvO11szsBngBVg7oIGY6ATr4D1so29iTFni+DsWUe+9+6XuE27K9oneUHIjNmWcvdLFydifGvZFw2EN1QwZBZW3dbMWLOwZic2pnVQAOhgDTRR5lxxzXswPaFmUgbgKcqpHQCIAFWXK/Bu6ovCSskL4SZOnj0neAPSovMkm6Ldgl8u80XrFhFW0C0QS58yFOUagZBbESPlnxmHh+a7tu5iich+0jvpBUAhSpKd4mSD1mYFX/E7a2UhAJO/kelZ1xTEgloMb+397e1LDLKXB140jtgLj2T0206zG8VbWuNq4bNExM+ukflSoMaOzMjYiPfQ/UH9K9MLeBZY0EbeNNKNJlovVJF9euJcXpHTSNfDwrtyxzEeH4guozIwy3F2zAdR0DDf3PjVdcxwa3Hh+m9VvayT7xSY01uPlrg+kOF8TTE2ku2jKOJHQjoQR0IMgjyqXWf/AAfxDGxfX7q3AV9WXX/tB960CvUhLVGzzpKnQUr86clLj+zbRXRhJ/FbnvqfaSP96aKK60nyTlFSVM4VYEDpXNFFdGCiiigAooooAXcZygLl1nzwrPmK5epEGGnTqZjQ0xUUVOGOMLcVyKopcBRRRVBgooooAKX+McdbObFgjOPnf8HkB+LUHXQfpP4/xUYewzkgHZPNzt/X2rOsNxmGkuWbUanWDqTP51h6vM4LTDk0YcWvdjDjMFaRO8xLE95pkk9STSnxnFWrSwCCenmOntGvtU/EcWVFO5k6k/30rPuJXoY5TIrz8OPU92aclY1R78TxecBmEEfpv+tajw7BXOJ8Kw7l4vKDlZpIbKWTvddQAZ8dayvhPCb+NupZsrJPzH7qL1ZvAD89hrW/8J4UMNYtWLfy21CgncxudOpMn3r08WP00zHOW9oyb/7UYy5chiiD7zl830A1P5e1P3BeFLhLIw1lSQJL3SV1J0Ld6O90ESBG5iKvr1s6m4yhF1MSNtZJOwpR4lz44BOHtIEGzXM0tHUIpEDwkzrsKJaYLfYPVMubTu5Bs6ZRlUMGyADTQaEg+OgMA9Ir2bCXzHaX1XxFtFSfLMxJ28qW+XuacXxC4bINq1k7124gJOU6KqqxPeJnWdh7FvtcBtCMwNwj7znMZ8QNh7AV1Rct4nGq5EvnPlKzbtdva7S5f7RSe+bhaSAe6ZJjTbalFeJXEbK0hh8wO6kfdNbDjeXrF1GQ2wAylZXQiRuD0NZpjPhHiLZPY3LbqSYJJRvcQQT6Go5sDlvRbFlUdmU+LxrxLtKme71P50pYy5JIB+taDg/hniXum1duW1hQxIzOACSIA7uunjTfyv8ADfDYcLcde1vQCS+qq3XKsR6Eya5hxNOjuTJF8CfyB8NBibD3MWrqjiLQkq24Pajw2gSNZPSKg8W+FGLwrFrMYi2NsujgeaE6n+GfStviua29tNUZ1Np2fM2MzKcrAqRuGGU/Q1J4Ny/iMW8WbLtP3ohR6sdAK+jXsq24B9QDXYLU1gSHeWyl5R5cGBw4tTmYnM56FiANPIAAVd0UVdJJUiTd7hRRRXTgUUUUAFFFFABRRRQAUUUUAFFFFABRRRQBS818DOKsZVIDqcyTsSARB8iCfyrHOK8GxFh+/auqR1yEj1DAEH2Nb7RUMmBTdlYZXFUfOpN64AiJcdjsArMf0q94B8KcVfIe/wD8unXN3nI8kG3+Yj0rbaBXIYIxCWRyKvgHLlnBW+zsrEmWY6sx8WP8th0FWlFFaEqJFPzZbZsJcCAse7KgSSocFhHXSayu1gMXirnZWrLwD87AqqjxZttPAa+VbZRUZ4VOWplI5HFUig5Q5STAWmUMXuOQbjnSSNgB0UawPM1f0UVVKtkTCuGFc0V0CFbtEPmOkyP/AMiQfcGpFu3HpXrRU1BI7YUUUVQ4FFFFABRRRQB//9k="/>
          <p:cNvSpPr>
            <a:spLocks noChangeAspect="1" noChangeArrowheads="1"/>
          </p:cNvSpPr>
          <p:nvPr/>
        </p:nvSpPr>
        <p:spPr bwMode="auto">
          <a:xfrm>
            <a:off x="63500" y="-846138"/>
            <a:ext cx="2590800" cy="176212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3716224" y="6439155"/>
            <a:ext cx="2324675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o</a:t>
            </a:r>
            <a:r>
              <a:rPr lang="cs-CZ" sz="2400" dirty="0" smtClean="0"/>
              <a:t>ddenek </a:t>
            </a:r>
            <a:r>
              <a:rPr lang="cs-CZ" sz="2400" dirty="0" smtClean="0"/>
              <a:t>sasanky</a:t>
            </a:r>
            <a:endParaRPr lang="cs-CZ" sz="2400" dirty="0"/>
          </a:p>
        </p:txBody>
      </p:sp>
      <p:pic>
        <p:nvPicPr>
          <p:cNvPr id="19" name="Picture 16" descr="http://www.svicky.info/umele-kvetiny-potporri/data/images/1588_2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8" y="4509120"/>
            <a:ext cx="2687106" cy="2029224"/>
          </a:xfrm>
          <a:prstGeom prst="rect">
            <a:avLst/>
          </a:prstGeom>
          <a:noFill/>
        </p:spPr>
      </p:pic>
      <p:sp>
        <p:nvSpPr>
          <p:cNvPr id="21" name="Obdélník 20"/>
          <p:cNvSpPr/>
          <p:nvPr/>
        </p:nvSpPr>
        <p:spPr>
          <a:xfrm>
            <a:off x="323528" y="332656"/>
            <a:ext cx="582655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Rostliny na jaře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099" name="Picture 3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0079" y="4362249"/>
            <a:ext cx="2727713" cy="23077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75352" y="6219102"/>
            <a:ext cx="20728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cibulka narcisu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4190" y="4509120"/>
            <a:ext cx="19438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hlízy brambor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  <p:bldP spid="9" grpId="0"/>
      <p:bldP spid="18" grpId="0"/>
      <p:bldP spid="2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 ( několik květů na jednom stonku)</a:t>
            </a:r>
            <a:endParaRPr lang="cs-CZ" dirty="0"/>
          </a:p>
        </p:txBody>
      </p:sp>
      <p:pic>
        <p:nvPicPr>
          <p:cNvPr id="16386" name="Picture 2" descr="http://t0.gstatic.com/images?q=tbn:ANd9GcQ9wzAfYZn1_cPZ0T1H9ZnowyG1ckHOLLDmzR7zb0jRoY_1OaPdYA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1988840"/>
            <a:ext cx="2016224" cy="260158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937913" y="5336385"/>
            <a:ext cx="24211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Jírovec maďal</a:t>
            </a:r>
            <a:endParaRPr lang="cs-CZ" sz="2400" dirty="0"/>
          </a:p>
        </p:txBody>
      </p:sp>
      <p:pic>
        <p:nvPicPr>
          <p:cNvPr id="16392" name="Picture 8" descr="http://upload.wikimedia.org/wikipedia/commons/0/08/Topfklao_vergissmeinnich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1814328"/>
            <a:ext cx="2294758" cy="3486880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2555776" y="188640"/>
            <a:ext cx="331077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Květenství 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5122" name="Picture 2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658163"/>
            <a:ext cx="2016224" cy="20528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3893" y="1814328"/>
            <a:ext cx="2615160" cy="34868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6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99992" y="274638"/>
            <a:ext cx="4186808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(jeden na stonku)</a:t>
            </a:r>
            <a:endParaRPr lang="cs-CZ" dirty="0"/>
          </a:p>
        </p:txBody>
      </p:sp>
      <p:pic>
        <p:nvPicPr>
          <p:cNvPr id="17412" name="Picture 4" descr="http://www.kvetydarceky.eu/userfiles/products/tulipan_beauty_2722_2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98318" y="2117299"/>
            <a:ext cx="2160240" cy="3085413"/>
          </a:xfrm>
          <a:prstGeom prst="rect">
            <a:avLst/>
          </a:prstGeom>
          <a:noFill/>
        </p:spPr>
      </p:pic>
      <p:pic>
        <p:nvPicPr>
          <p:cNvPr id="17416" name="Picture 8" descr="http://www.prazskestezky.cz/buto/obr/6sas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1772816"/>
            <a:ext cx="2232248" cy="3571597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516216" y="5433545"/>
            <a:ext cx="18689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Sasanka hajní</a:t>
            </a:r>
            <a:endParaRPr lang="cs-CZ" sz="2400" dirty="0"/>
          </a:p>
        </p:txBody>
      </p:sp>
      <p:pic>
        <p:nvPicPr>
          <p:cNvPr id="17418" name="Picture 10" descr="http://www.guh.cz/edu/bi/biologie_rostliny/foto02/foto_01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2060848"/>
            <a:ext cx="2044635" cy="3017912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2530868" y="5202712"/>
            <a:ext cx="19255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Hlaváček jarní</a:t>
            </a:r>
            <a:endParaRPr lang="cs-CZ" sz="2400" dirty="0"/>
          </a:p>
        </p:txBody>
      </p:sp>
      <p:pic>
        <p:nvPicPr>
          <p:cNvPr id="17428" name="Picture 20" descr="http://t2.gstatic.com/images?q=tbn:ANd9GcSAfq2unHP_5gKcY-P9o-e2qNj0pFXMWWTeDuOEl32s_WyNkun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1988840"/>
            <a:ext cx="2009775" cy="3024336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0" y="404664"/>
            <a:ext cx="46685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Jednotlivý květ 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4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4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4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4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4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4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74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4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74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http://skolakov3a.sweb.cz/PRVOUKA/rostliny2/rostlina.gi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1484784"/>
            <a:ext cx="3552825" cy="4458072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323528" y="404664"/>
            <a:ext cx="83083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ČÁSTI KVETOUCÍCH ROSTLIN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http://i.idnes.cz/08/093/gal/LUD260188_petrzelzahradniNO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244" y="764778"/>
            <a:ext cx="2178516" cy="4108526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066384" y="1212140"/>
            <a:ext cx="471601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podzemní část rostlin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upevňují rostlinu v půdě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z půdy přijímají vodu s rozpuštěnými živinami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mají různý tvar i velikost: </a:t>
            </a:r>
          </a:p>
        </p:txBody>
      </p:sp>
      <p:pic>
        <p:nvPicPr>
          <p:cNvPr id="20484" name="Picture 4" descr="http://t1.gstatic.com/images?q=tbn:ANd9GcRt71hZgfFL_ZLE2SwFcH8bvUTncmEnaawR9czuBH0UsZsqNAr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79716" y="3132205"/>
            <a:ext cx="2291873" cy="2951655"/>
          </a:xfrm>
          <a:prstGeom prst="rect">
            <a:avLst/>
          </a:prstGeom>
          <a:noFill/>
        </p:spPr>
      </p:pic>
      <p:pic>
        <p:nvPicPr>
          <p:cNvPr id="20486" name="Picture 6" descr="http://skolakov3a.sweb.cz/PRVOUKA/rostliny/smrk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5613" y="3356992"/>
            <a:ext cx="3240729" cy="2131987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233244" y="4949051"/>
            <a:ext cx="237626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Mrkev, petržel má </a:t>
            </a:r>
            <a:r>
              <a:rPr lang="cs-CZ" sz="2400" b="1" dirty="0" smtClean="0">
                <a:solidFill>
                  <a:srgbClr val="FF0000"/>
                </a:solidFill>
              </a:rPr>
              <a:t>hlavní kořen 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s postranními kořínky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61377" y="5983426"/>
            <a:ext cx="313496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Obilí má </a:t>
            </a:r>
            <a:r>
              <a:rPr lang="cs-CZ" sz="2400" b="1" dirty="0" smtClean="0">
                <a:solidFill>
                  <a:srgbClr val="FF0000"/>
                </a:solidFill>
              </a:rPr>
              <a:t>svazčitý kořen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424392" y="4947165"/>
            <a:ext cx="371960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Strom má </a:t>
            </a:r>
            <a:r>
              <a:rPr lang="cs-CZ" sz="2400" b="1" dirty="0" smtClean="0">
                <a:solidFill>
                  <a:srgbClr val="FF0000"/>
                </a:solidFill>
              </a:rPr>
              <a:t>rozvětvený kořen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979716" y="260648"/>
            <a:ext cx="2804037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Kořeny</a:t>
            </a:r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8" name="Picture 6" descr="http://t0.gstatic.com/images?q=tbn:ANd9GcT0VAoOF3nI2k3Jlp3aM2KsS2VCST9aoFxP8xTcxXV4NQN4fEaO8NYx61Pz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059188"/>
            <a:ext cx="2738856" cy="3575932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600200"/>
            <a:ext cx="7859216" cy="4525963"/>
          </a:xfrm>
        </p:spPr>
        <p:txBody>
          <a:bodyPr/>
          <a:lstStyle/>
          <a:p>
            <a:r>
              <a:rPr lang="cs-CZ" sz="2400" dirty="0" smtClean="0"/>
              <a:t>nadzemní část rostliny</a:t>
            </a:r>
          </a:p>
          <a:p>
            <a:r>
              <a:rPr lang="cs-CZ" sz="2400" dirty="0" smtClean="0"/>
              <a:t>vyrůstají na něm listy a květy (plody)</a:t>
            </a:r>
          </a:p>
          <a:p>
            <a:r>
              <a:rPr lang="cs-CZ" sz="2400" dirty="0" smtClean="0"/>
              <a:t>přivádí vodu a živiny z kořenů</a:t>
            </a:r>
          </a:p>
          <a:p>
            <a:r>
              <a:rPr lang="cs-CZ" sz="2400" dirty="0" smtClean="0"/>
              <a:t>typy stonků:</a:t>
            </a:r>
          </a:p>
          <a:p>
            <a:pPr lvl="2"/>
            <a:r>
              <a:rPr lang="cs-CZ" b="1" dirty="0" smtClean="0"/>
              <a:t>stonek dřevnatý – dřeviny (stromy a keře)</a:t>
            </a:r>
          </a:p>
          <a:p>
            <a:pPr lvl="2"/>
            <a:r>
              <a:rPr lang="cs-CZ" b="1" dirty="0" smtClean="0"/>
              <a:t>stonek dužnatý - byliny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059832" y="404664"/>
            <a:ext cx="24708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STONEK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802163"/>
            <a:ext cx="1800200" cy="23957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200" name="Picture 8" descr="http://t1.gstatic.com/images?q=tbn:ANd9GcRLHz4m0WxjFZQigJcadQzaDw-ZXp8d0NNa2za_jMjFBvAjMTnC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15972" y="4081726"/>
            <a:ext cx="2289220" cy="25156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0" y="1988840"/>
            <a:ext cx="4114800" cy="4137323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Stromy – stonek se rozvětvuje z kmene nad zemí</a:t>
            </a:r>
          </a:p>
          <a:p>
            <a:pPr marL="0" indent="0">
              <a:buNone/>
            </a:pPr>
            <a:r>
              <a:rPr lang="cs-CZ" dirty="0" smtClean="0"/>
              <a:t>	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Keře – stonek se rozvětvuje hned u země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21510" name="Picture 6" descr="http://t3.gstatic.com/images?q=tbn:ANd9GcSd2ogWiMOj_Jzo6flnHaj4j34-engxGZHSZKFTDjr6zbwD-hdcDw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472010"/>
            <a:ext cx="2419383" cy="2324299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72885" y="1614334"/>
            <a:ext cx="10543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koruna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85267" y="2339588"/>
            <a:ext cx="8851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kmen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2885" y="2895327"/>
            <a:ext cx="10285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kořeny</a:t>
            </a:r>
            <a:endParaRPr lang="cs-CZ" sz="2400" dirty="0"/>
          </a:p>
        </p:txBody>
      </p:sp>
      <p:sp>
        <p:nvSpPr>
          <p:cNvPr id="15" name="Šipka doprava 14"/>
          <p:cNvSpPr/>
          <p:nvPr/>
        </p:nvSpPr>
        <p:spPr>
          <a:xfrm rot="10800000">
            <a:off x="2682944" y="2765249"/>
            <a:ext cx="1008112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900" dirty="0"/>
          </a:p>
        </p:txBody>
      </p:sp>
      <p:sp>
        <p:nvSpPr>
          <p:cNvPr id="16" name="Šipka doprava 15"/>
          <p:cNvSpPr/>
          <p:nvPr/>
        </p:nvSpPr>
        <p:spPr>
          <a:xfrm>
            <a:off x="1093482" y="1979196"/>
            <a:ext cx="928534" cy="15366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1187624" y="3284984"/>
            <a:ext cx="978408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275856" y="548680"/>
            <a:ext cx="238918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Dřeviny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7170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077072"/>
            <a:ext cx="2799011" cy="25252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/>
      <p:bldP spid="10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74" name="Picture 22" descr="http://t2.gstatic.com/images?q=tbn:ANd9GcRl7OCaR4XfOXXovXsrW5ay22vR_yM2fsFUAvUVa8mwQ2Jb0Ke9gAlHsJ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70185" y="2708920"/>
            <a:ext cx="1206699" cy="1928788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0069" y="1369988"/>
            <a:ext cx="8219256" cy="1180728"/>
          </a:xfrm>
        </p:spPr>
        <p:txBody>
          <a:bodyPr/>
          <a:lstStyle/>
          <a:p>
            <a:r>
              <a:rPr lang="cs-CZ" dirty="0" smtClean="0"/>
              <a:t>dužnatý (nedřevnatý) stonek</a:t>
            </a:r>
          </a:p>
          <a:p>
            <a:r>
              <a:rPr lang="cs-CZ" dirty="0" smtClean="0"/>
              <a:t>odlišnosti ve stavbě stonků</a:t>
            </a:r>
            <a:r>
              <a:rPr lang="cs-CZ" dirty="0" smtClean="0"/>
              <a:t>: 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23554" name="Picture 2" descr="http://t1.gstatic.com/images?q=tbn:ANd9GcT-rV_vFSFJWitRNQemH9zBF_JbXu0vb_zsJZT1m86FZ7A_zY9KkQ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2924944"/>
            <a:ext cx="1440161" cy="1903070"/>
          </a:xfrm>
          <a:prstGeom prst="rect">
            <a:avLst/>
          </a:prstGeom>
          <a:noFill/>
        </p:spPr>
      </p:pic>
      <p:pic>
        <p:nvPicPr>
          <p:cNvPr id="23556" name="Picture 4" descr="http://nd01.jxs.cz/223/172/91045d424c_39191663_o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20160" y="597638"/>
            <a:ext cx="2928304" cy="1957200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</p:pic>
      <p:pic>
        <p:nvPicPr>
          <p:cNvPr id="23558" name="Picture 6" descr="http://t0.gstatic.com/images?q=tbn:ANd9GcTpPeNznzvXOQtsTsm7c5szIrkbc8GJvsstnCSNkxhDKmZdZoc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07704" y="2780928"/>
            <a:ext cx="1440160" cy="1921316"/>
          </a:xfrm>
          <a:prstGeom prst="rect">
            <a:avLst/>
          </a:prstGeom>
          <a:noFill/>
        </p:spPr>
      </p:pic>
      <p:pic>
        <p:nvPicPr>
          <p:cNvPr id="23562" name="Picture 10" descr="http://www.dreamstime.com/bamboo-stalk-thumb10464796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85351" y="3773611"/>
            <a:ext cx="1152127" cy="1728191"/>
          </a:xfrm>
          <a:prstGeom prst="rect">
            <a:avLst/>
          </a:prstGeom>
          <a:noFill/>
        </p:spPr>
      </p:pic>
      <p:pic>
        <p:nvPicPr>
          <p:cNvPr id="23566" name="Picture 14" descr="http://casti-rostlin.atlasweb.cz/steblo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83370" y="3191433"/>
            <a:ext cx="1400997" cy="2892549"/>
          </a:xfrm>
          <a:prstGeom prst="rect">
            <a:avLst/>
          </a:prstGeom>
          <a:noFill/>
        </p:spPr>
      </p:pic>
      <p:pic>
        <p:nvPicPr>
          <p:cNvPr id="23568" name="Picture 16" descr="lodyha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508185" y="4509120"/>
            <a:ext cx="1524000" cy="2088232"/>
          </a:xfrm>
          <a:prstGeom prst="rect">
            <a:avLst/>
          </a:prstGeom>
          <a:noFill/>
        </p:spPr>
      </p:pic>
      <p:pic>
        <p:nvPicPr>
          <p:cNvPr id="23570" name="Picture 18" descr="stvol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115616" y="4509120"/>
            <a:ext cx="1568625" cy="2088232"/>
          </a:xfrm>
          <a:prstGeom prst="rect">
            <a:avLst/>
          </a:prstGeom>
          <a:noFill/>
        </p:spPr>
      </p:pic>
      <p:pic>
        <p:nvPicPr>
          <p:cNvPr id="23572" name="Picture 20" descr="http://www.tourism.cz/fotky/obr.php?name=kopriva.jpg&amp;id=17940&amp;width=200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579446" y="2852936"/>
            <a:ext cx="1136570" cy="2016224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3347864" y="476672"/>
            <a:ext cx="19223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Byliny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344454" y="2487116"/>
            <a:ext cx="10534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lodyha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19673" y="2550095"/>
            <a:ext cx="7954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stvol</a:t>
            </a:r>
            <a:endParaRPr lang="cs-CZ" sz="24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90031" y="3016005"/>
            <a:ext cx="9693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stéblo</a:t>
            </a:r>
            <a:endParaRPr lang="cs-CZ" sz="24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498472" cy="3672408"/>
          </a:xfrm>
        </p:spPr>
        <p:txBody>
          <a:bodyPr>
            <a:noAutofit/>
          </a:bodyPr>
          <a:lstStyle/>
          <a:p>
            <a:r>
              <a:rPr lang="cs-CZ" sz="2000" dirty="0" smtClean="0"/>
              <a:t>u dřevin vyrůstají z větví</a:t>
            </a:r>
          </a:p>
          <a:p>
            <a:r>
              <a:rPr lang="cs-CZ" sz="2000" dirty="0" smtClean="0"/>
              <a:t>u bylin vyrůstají ze stonku</a:t>
            </a:r>
          </a:p>
          <a:p>
            <a:r>
              <a:rPr lang="cs-CZ" sz="2000" dirty="0" smtClean="0"/>
              <a:t>zachycují hodně světla potřebného pro výživu celé rostliny</a:t>
            </a:r>
          </a:p>
          <a:p>
            <a:r>
              <a:rPr lang="cs-CZ" sz="2000" dirty="0" smtClean="0"/>
              <a:t>listy jehličnatých stromů nazýváme jehlice</a:t>
            </a:r>
          </a:p>
          <a:p>
            <a:r>
              <a:rPr lang="cs-CZ" sz="2000" dirty="0" smtClean="0"/>
              <a:t>listy obsahují zelené barvivo (zeleň listovou)</a:t>
            </a:r>
          </a:p>
          <a:p>
            <a:r>
              <a:rPr lang="cs-CZ" sz="2000" dirty="0" smtClean="0"/>
              <a:t>většina listů má dvě části:</a:t>
            </a:r>
          </a:p>
          <a:p>
            <a:r>
              <a:rPr lang="cs-CZ" sz="2400" b="1" dirty="0" smtClean="0"/>
              <a:t>listy mohou být:</a:t>
            </a:r>
          </a:p>
          <a:p>
            <a:pPr marL="687388" lvl="2" indent="-342900"/>
            <a:r>
              <a:rPr lang="cs-CZ" b="1" dirty="0" smtClean="0">
                <a:solidFill>
                  <a:srgbClr val="FF0000"/>
                </a:solidFill>
              </a:rPr>
              <a:t>jednoduché</a:t>
            </a:r>
            <a:r>
              <a:rPr lang="cs-CZ" b="1" dirty="0" smtClean="0"/>
              <a:t> (čepel je jeden list)</a:t>
            </a:r>
          </a:p>
          <a:p>
            <a:pPr marL="687388" lvl="2" indent="-342900"/>
            <a:r>
              <a:rPr lang="cs-CZ" b="1" dirty="0" smtClean="0">
                <a:solidFill>
                  <a:srgbClr val="0070C0"/>
                </a:solidFill>
              </a:rPr>
              <a:t>složené</a:t>
            </a:r>
            <a:r>
              <a:rPr lang="cs-CZ" b="1" dirty="0" smtClean="0"/>
              <a:t> (čepel má několik listů)</a:t>
            </a:r>
          </a:p>
          <a:p>
            <a:endParaRPr lang="cs-CZ" sz="2400" b="1" dirty="0"/>
          </a:p>
        </p:txBody>
      </p:sp>
      <p:pic>
        <p:nvPicPr>
          <p:cNvPr id="24580" name="Picture 4" descr="http://t1.gstatic.com/images?q=tbn:ANd9GcQ7vdPnU_BuxqEfuetc_Nc059sWE-iaJf7Z_PFxvHRLR2QczTHTL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4736976"/>
            <a:ext cx="1905000" cy="2121024"/>
          </a:xfrm>
          <a:prstGeom prst="rect">
            <a:avLst/>
          </a:prstGeom>
          <a:noFill/>
        </p:spPr>
      </p:pic>
      <p:pic>
        <p:nvPicPr>
          <p:cNvPr id="24586" name="Picture 10" descr="http://skolakov3a.sweb.cz/PRVOUKA/rostliny3/čepelařapík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02666" y="1943853"/>
            <a:ext cx="3086100" cy="223837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4852562" y="3419708"/>
            <a:ext cx="8547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čepel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100392" y="2348880"/>
            <a:ext cx="8051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řapík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4145633" y="476672"/>
            <a:ext cx="168475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LISTY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5122" name="Picture 2" descr="http://www.kvetenacr.cz/obrazky/slovnicek/mnohocetny_lis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52503" y="4542612"/>
            <a:ext cx="1660797" cy="21602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19256" cy="218884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okrasa rostliny</a:t>
            </a:r>
          </a:p>
          <a:p>
            <a:r>
              <a:rPr lang="cs-CZ" dirty="0" smtClean="0"/>
              <a:t>liší se barvou, tvarem i vůní</a:t>
            </a:r>
          </a:p>
          <a:p>
            <a:r>
              <a:rPr lang="cs-CZ" dirty="0" smtClean="0"/>
              <a:t>slouží k rozmnožování rostlin</a:t>
            </a:r>
          </a:p>
          <a:p>
            <a:r>
              <a:rPr lang="cs-CZ" dirty="0" smtClean="0"/>
              <a:t>mají část samčí a část samičí</a:t>
            </a:r>
          </a:p>
          <a:p>
            <a:r>
              <a:rPr lang="cs-CZ" dirty="0" smtClean="0"/>
              <a:t>po opylení hmyzem se z květu vyvine plod</a:t>
            </a:r>
          </a:p>
          <a:p>
            <a:endParaRPr lang="cs-CZ" dirty="0"/>
          </a:p>
        </p:txBody>
      </p:sp>
      <p:pic>
        <p:nvPicPr>
          <p:cNvPr id="25602" name="Picture 2" descr="http://skolakov3a.sweb.cz/PRVOUKA/rostliny4/%C4%8D%C3%A1stikv%C4%9Bt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3501008"/>
            <a:ext cx="6597774" cy="3190876"/>
          </a:xfrm>
          <a:prstGeom prst="rect">
            <a:avLst/>
          </a:prstGeom>
          <a:noFill/>
        </p:spPr>
      </p:pic>
      <p:pic>
        <p:nvPicPr>
          <p:cNvPr id="25604" name="Picture 4" descr="http://img.ehowcdn.co.uk/article-new/ehow/images/a06/cj/dl/parts-flower-children-1.1-800x8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1052736"/>
            <a:ext cx="2081807" cy="1561355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3347864" y="260648"/>
            <a:ext cx="201208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KVĚTY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vyvinou se z opylených květů </a:t>
            </a:r>
          </a:p>
          <a:p>
            <a:r>
              <a:rPr lang="cs-CZ" dirty="0" smtClean="0"/>
              <a:t>obsahují semena</a:t>
            </a:r>
          </a:p>
          <a:p>
            <a:r>
              <a:rPr lang="cs-CZ" dirty="0" smtClean="0"/>
              <a:t>Vývoj rostliny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059832" y="404664"/>
            <a:ext cx="20790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PLODY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74" name="Picture 2" descr="http://upload.wikimedia.org/wikipedia/commons/thumb/f/f4/Aardappel_bloeiend_Fresco.jpg/220px-Aardappel_bloeiend_Fresc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3228032"/>
            <a:ext cx="1800200" cy="2888504"/>
          </a:xfrm>
          <a:prstGeom prst="rect">
            <a:avLst/>
          </a:prstGeom>
          <a:noFill/>
        </p:spPr>
      </p:pic>
      <p:pic>
        <p:nvPicPr>
          <p:cNvPr id="3076" name="Picture 4" descr="správně naklíčená brambora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8024" y="4278079"/>
            <a:ext cx="1714500" cy="1495426"/>
          </a:xfrm>
          <a:prstGeom prst="rect">
            <a:avLst/>
          </a:prstGeom>
          <a:noFill/>
        </p:spPr>
      </p:pic>
      <p:pic>
        <p:nvPicPr>
          <p:cNvPr id="3082" name="Picture 10" descr="http://t0.gstatic.com/images?q=tbn:ANd9GcROKCm0UWS0Tn4i0bo3s7qE3wzcEskPYQiOn6xU1tJ3g_gmqp4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15816" y="5002908"/>
            <a:ext cx="1657350" cy="1076326"/>
          </a:xfrm>
          <a:prstGeom prst="rect">
            <a:avLst/>
          </a:prstGeom>
          <a:noFill/>
        </p:spPr>
      </p:pic>
      <p:pic>
        <p:nvPicPr>
          <p:cNvPr id="3084" name="Picture 12" descr="http://t1.gstatic.com/images?q=tbn:ANd9GcTKBhCMezLlBu3pfdIfm0qdcaSal2GP5YoNaHrwePzxxsjwvFU4MCGegPLaSQ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388918" y="2741209"/>
            <a:ext cx="2285231" cy="1552003"/>
          </a:xfrm>
          <a:prstGeom prst="rect">
            <a:avLst/>
          </a:prstGeom>
          <a:noFill/>
        </p:spPr>
      </p:pic>
      <p:pic>
        <p:nvPicPr>
          <p:cNvPr id="3086" name="Picture 14" descr="http://futurologie.czweb.org/archiv2004/brambory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660232" y="3068960"/>
            <a:ext cx="2220084" cy="30963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83568" y="1268760"/>
            <a:ext cx="72008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Plody dužnaté:</a:t>
            </a:r>
          </a:p>
          <a:p>
            <a:pPr lvl="2"/>
            <a:r>
              <a:rPr lang="cs-CZ" sz="2000" dirty="0" smtClean="0"/>
              <a:t>Obsahují pecku nebo jádra, která jsou obalena dužninou</a:t>
            </a:r>
          </a:p>
          <a:p>
            <a:pPr lvl="2"/>
            <a:r>
              <a:rPr lang="cs-CZ" sz="2000" dirty="0" smtClean="0"/>
              <a:t>Plody ovocných stromů a keřů</a:t>
            </a:r>
          </a:p>
        </p:txBody>
      </p:sp>
      <p:sp>
        <p:nvSpPr>
          <p:cNvPr id="6" name="Obdélník 5"/>
          <p:cNvSpPr/>
          <p:nvPr/>
        </p:nvSpPr>
        <p:spPr>
          <a:xfrm>
            <a:off x="611560" y="4221088"/>
            <a:ext cx="4572000" cy="76944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dirty="0" smtClean="0"/>
              <a:t>Plody suché:</a:t>
            </a:r>
          </a:p>
          <a:p>
            <a:pPr lvl="2"/>
            <a:r>
              <a:rPr lang="cs-CZ" sz="2000" dirty="0" smtClean="0"/>
              <a:t>Nemají dužninu</a:t>
            </a:r>
          </a:p>
        </p:txBody>
      </p:sp>
      <p:pic>
        <p:nvPicPr>
          <p:cNvPr id="26628" name="Picture 4" descr="http://t2.gstatic.com/images?q=tbn:ANd9GcRzCKYNmAUctbYKpBC3qmk2X10TFbtkECDkGQ3zIyGVZ_kTsE7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472054"/>
            <a:ext cx="1800200" cy="1350151"/>
          </a:xfrm>
          <a:prstGeom prst="rect">
            <a:avLst/>
          </a:prstGeom>
          <a:noFill/>
        </p:spPr>
      </p:pic>
      <p:pic>
        <p:nvPicPr>
          <p:cNvPr id="26630" name="Picture 6" descr="http://t2.gstatic.com/images?q=tbn:ANd9GcQh3RABvRUy34hNanYmYsnJzfpwoXdIngi4Ga4IQoKR0ZYNwjA-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2374436"/>
            <a:ext cx="1506860" cy="1414603"/>
          </a:xfrm>
          <a:prstGeom prst="rect">
            <a:avLst/>
          </a:prstGeom>
          <a:noFill/>
        </p:spPr>
      </p:pic>
      <p:pic>
        <p:nvPicPr>
          <p:cNvPr id="26634" name="Picture 10" descr="http://t1.gstatic.com/images?q=tbn:ANd9GcR5vzQchX0rW4ONV7J3gFDGr1HklJmvDj1p_B23NSkVo2ldGNY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3507" y="5157192"/>
            <a:ext cx="2152309" cy="1543166"/>
          </a:xfrm>
          <a:prstGeom prst="rect">
            <a:avLst/>
          </a:prstGeom>
          <a:noFill/>
        </p:spPr>
      </p:pic>
      <p:pic>
        <p:nvPicPr>
          <p:cNvPr id="26636" name="Picture 12" descr="http://t2.gstatic.com/images?q=tbn:ANd9GcT3UUOMoB5j-b1glQqCswbHAL9h1E2ifQBwEdHeiZe96smjXxpOe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59832" y="4941168"/>
            <a:ext cx="2667000" cy="1714500"/>
          </a:xfrm>
          <a:prstGeom prst="rect">
            <a:avLst/>
          </a:prstGeom>
          <a:noFill/>
        </p:spPr>
      </p:pic>
      <p:pic>
        <p:nvPicPr>
          <p:cNvPr id="26638" name="Picture 14" descr="http://t3.gstatic.com/images?q=tbn:ANd9GcQm9t4d1ywCn2VBMbc4KeBU6wApV0bn-4SEyXsmrD8iowjiSfRzR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84168" y="5013176"/>
            <a:ext cx="1238250" cy="1657351"/>
          </a:xfrm>
          <a:prstGeom prst="rect">
            <a:avLst/>
          </a:prstGeom>
          <a:noFill/>
        </p:spPr>
      </p:pic>
      <p:pic>
        <p:nvPicPr>
          <p:cNvPr id="26640" name="Picture 16" descr="http://t2.gstatic.com/images?q=tbn:ANd9GcTSkU2FqlzSP1ko_JgF4l0W9ia7wXjmRmazfr-H5i8RxzW-dTLw6Q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652120" y="2276872"/>
            <a:ext cx="1619250" cy="1619251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1475656" y="332656"/>
            <a:ext cx="65721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Plody dužnaté a suché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Popiš jednotlivé </a:t>
            </a:r>
            <a:r>
              <a:rPr lang="cs-CZ" dirty="0" smtClean="0"/>
              <a:t>části rostliny</a:t>
            </a:r>
            <a:endParaRPr lang="cs-CZ" dirty="0"/>
          </a:p>
        </p:txBody>
      </p:sp>
      <p:pic>
        <p:nvPicPr>
          <p:cNvPr id="4" name="Zástupný symbol pro obsah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6458" y="2276872"/>
            <a:ext cx="2804160" cy="36210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Přiřaď ke každé části kvetoucí rostliny její význam a funkci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00200"/>
            <a:ext cx="8291264" cy="4781128"/>
          </a:xfrm>
        </p:spPr>
        <p:txBody>
          <a:bodyPr/>
          <a:lstStyle/>
          <a:p>
            <a:r>
              <a:rPr lang="cs-CZ" dirty="0" smtClean="0"/>
              <a:t>Kořeny			dýchání a výživa rostlin</a:t>
            </a:r>
          </a:p>
          <a:p>
            <a:endParaRPr lang="cs-CZ" dirty="0"/>
          </a:p>
          <a:p>
            <a:r>
              <a:rPr lang="cs-CZ" dirty="0" smtClean="0"/>
              <a:t>Stonek			rozmnožování rostliny</a:t>
            </a:r>
          </a:p>
          <a:p>
            <a:endParaRPr lang="cs-CZ" dirty="0"/>
          </a:p>
          <a:p>
            <a:r>
              <a:rPr lang="cs-CZ" dirty="0" smtClean="0"/>
              <a:t>Listy 			doprava živin a opora listů 					a květů</a:t>
            </a:r>
          </a:p>
          <a:p>
            <a:endParaRPr lang="cs-CZ" dirty="0" smtClean="0"/>
          </a:p>
          <a:p>
            <a:r>
              <a:rPr lang="cs-CZ" dirty="0" smtClean="0"/>
              <a:t>Květy 			výživa a upevnění v půdě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2995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Přiřaď jednotlivé druhy kořenů k rostlinám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24128" y="1579729"/>
            <a:ext cx="3240360" cy="44973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Rozvětvený kořen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Svazčitý kořen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chemeClr val="accent1"/>
                </a:solidFill>
              </a:rPr>
              <a:t>Hlavní kořen s postranními kořínky</a:t>
            </a:r>
            <a:endParaRPr lang="cs-CZ" dirty="0">
              <a:solidFill>
                <a:schemeClr val="accent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4717" y="2637135"/>
            <a:ext cx="1066800" cy="223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647" y="1672803"/>
            <a:ext cx="1884363" cy="2432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3860" y="4869160"/>
            <a:ext cx="2908300" cy="1779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17388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druhy stonků k rostlinám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tvol		lodyha		stéblo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5002" y="3212976"/>
            <a:ext cx="1558039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126751"/>
            <a:ext cx="1512168" cy="22606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1881" y="2924944"/>
            <a:ext cx="1926824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0505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1475656" y="908720"/>
            <a:ext cx="46962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Popiš jednotlivé části květu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6924" y="2348880"/>
            <a:ext cx="3333750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3" name="Přímá spojnice se šipkou 2"/>
          <p:cNvCxnSpPr/>
          <p:nvPr/>
        </p:nvCxnSpPr>
        <p:spPr>
          <a:xfrm flipH="1">
            <a:off x="4633156" y="1549729"/>
            <a:ext cx="2160240" cy="93610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4211960" y="2348880"/>
            <a:ext cx="0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1763688" y="2228916"/>
            <a:ext cx="1869239" cy="51383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5050392" y="3068960"/>
            <a:ext cx="160984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6868670" y="1365063"/>
            <a:ext cx="11945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……………….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793396" y="2924944"/>
            <a:ext cx="18110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…………………......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09414" y="2008666"/>
            <a:ext cx="13228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1036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620688"/>
            <a:ext cx="62464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Použitá literatura:</a:t>
            </a:r>
          </a:p>
          <a:p>
            <a:r>
              <a:rPr lang="cs-CZ" dirty="0"/>
              <a:t>Přírodověda 4 (učebnice pro 4.ročník základní školy)</a:t>
            </a:r>
          </a:p>
          <a:p>
            <a:r>
              <a:rPr lang="cs-CZ" dirty="0"/>
              <a:t>Nakladatelství Nová škola, s. r. o. </a:t>
            </a:r>
            <a:r>
              <a:rPr lang="cs-CZ" dirty="0" smtClean="0"/>
              <a:t>2007</a:t>
            </a:r>
            <a:endParaRPr lang="cs-CZ" dirty="0"/>
          </a:p>
        </p:txBody>
      </p:sp>
      <p:sp>
        <p:nvSpPr>
          <p:cNvPr id="2" name="Obdélník 1">
            <a:hlinkClick r:id="rId2" action="ppaction://hlinkpres?slideindex=1&amp;slidetitle="/>
          </p:cNvPr>
          <p:cNvSpPr/>
          <p:nvPr/>
        </p:nvSpPr>
        <p:spPr>
          <a:xfrm>
            <a:off x="868341" y="1580889"/>
            <a:ext cx="72008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http://t2.gstatic.com/images?q=tbn:ANd9GcSldL9JOyxeTPjc7RytDaQZlZbsXofZfwTEH6DNYNbJAq_N2tnQ</a:t>
            </a:r>
          </a:p>
        </p:txBody>
      </p:sp>
      <p:sp>
        <p:nvSpPr>
          <p:cNvPr id="3" name="Obdélník 2"/>
          <p:cNvSpPr/>
          <p:nvPr/>
        </p:nvSpPr>
        <p:spPr>
          <a:xfrm>
            <a:off x="868341" y="2420888"/>
            <a:ext cx="67687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 action="ppaction://hlinkpres?slideindex=16&amp;slidetitle=Popiš jednotlivé části rostliny"/>
              </a:rPr>
              <a:t>http://t3.gstatic.com/images?q=tbn:ANd9GcThqwlGlalWCCQG-</a:t>
            </a:r>
            <a:endParaRPr lang="cs-CZ" dirty="0"/>
          </a:p>
        </p:txBody>
      </p:sp>
      <p:sp>
        <p:nvSpPr>
          <p:cNvPr id="5" name="Obdélník 4">
            <a:hlinkClick r:id="rId4" action="ppaction://hlinkpres?slideindex=3&amp;slidetitle=Prezentace aplikace PowerPoint"/>
          </p:cNvPr>
          <p:cNvSpPr/>
          <p:nvPr/>
        </p:nvSpPr>
        <p:spPr>
          <a:xfrm>
            <a:off x="1009747" y="2915094"/>
            <a:ext cx="581439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http://img1.obrazkyanimace.com/oa/020/017.jpg</a:t>
            </a:r>
          </a:p>
        </p:txBody>
      </p:sp>
    </p:spTree>
    <p:extLst>
      <p:ext uri="{BB962C8B-B14F-4D97-AF65-F5344CB8AC3E}">
        <p14:creationId xmlns:p14="http://schemas.microsoft.com/office/powerpoint/2010/main" val="745379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Layout>
  <Type>Drawing</Type>
  <ChoicesCount>0</ChoicesCount>
  <Orientation>Left</Orientation>
</Layout>
</file>

<file path=customXml/itemProps1.xml><?xml version="1.0" encoding="utf-8"?>
<ds:datastoreItem xmlns:ds="http://schemas.openxmlformats.org/officeDocument/2006/customXml" ds:itemID="{59D99096-E44B-4DFE-8CBB-D46B1F4FDF6C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667</TotalTime>
  <Words>372</Words>
  <Application>Microsoft Office PowerPoint</Application>
  <PresentationFormat>Předvádění na obrazovce (4:3)</PresentationFormat>
  <Paragraphs>113</Paragraphs>
  <Slides>22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4" baseType="lpstr">
      <vt:lpstr>Motiv sady Office</vt:lpstr>
      <vt:lpstr>Prezentace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   ( několik květů na jednom stonku)</vt:lpstr>
      <vt:lpstr>(jeden na stonku)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Popiš jednotlivé části rostliny</vt:lpstr>
      <vt:lpstr>Přiřaď ke každé části kvetoucí rostliny její význam a funkci</vt:lpstr>
      <vt:lpstr>Přiřaď jednotlivé druhy kořenů k rostlinám</vt:lpstr>
      <vt:lpstr>Přiřaď druhy stonků k rostlinám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JARO</dc:title>
  <dc:creator>Polanská Marie</dc:creator>
  <cp:lastModifiedBy>Ucebna 102</cp:lastModifiedBy>
  <cp:revision>66</cp:revision>
  <dcterms:created xsi:type="dcterms:W3CDTF">2012-04-24T15:00:27Z</dcterms:created>
  <dcterms:modified xsi:type="dcterms:W3CDTF">2013-05-17T17:07:26Z</dcterms:modified>
</cp:coreProperties>
</file>