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428" y="-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8776F83E-7856-457D-808D-0391397B793D}" type="slidenum">
              <a:t>‹#›</a:t>
            </a:fld>
            <a:endParaRPr lang="cs-CZ" sz="14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5670668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spc="0" baseline="0">
                <a:solidFill>
                  <a:srgbClr val="000000"/>
                </a:solidFill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131568DF-0E4A-42FD-9C5E-A22C76AE824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11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lvl="0" indent="-216000" rtl="0" hangingPunct="0">
      <a:buNone/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640" y="812880"/>
            <a:ext cx="5345280" cy="4008600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0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CEB89FA3-A1D0-482D-B91C-65FA3209F009}" type="slidenum">
              <a:t>1</a:t>
            </a:fld>
            <a:endParaRPr lang="cs-CZ" sz="1400" b="0" i="0" u="none" strike="noStrike" kern="1200" spc="0" baseline="0" dirty="0">
              <a:ln>
                <a:noFill/>
              </a:ln>
              <a:solidFill>
                <a:srgbClr val="000000"/>
              </a:solidFill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/>
          <p:nvPr/>
        </p:nvSpPr>
        <p:spPr>
          <a:xfrm>
            <a:off x="0" y="4262400"/>
            <a:ext cx="10080720" cy="3297240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11"/>
          <p:cNvSpPr/>
          <p:nvPr/>
        </p:nvSpPr>
        <p:spPr>
          <a:xfrm>
            <a:off x="0" y="0"/>
            <a:ext cx="10080720" cy="4262400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12"/>
          <p:cNvSpPr/>
          <p:nvPr/>
        </p:nvSpPr>
        <p:spPr>
          <a:xfrm>
            <a:off x="0" y="2923559"/>
            <a:ext cx="10080720" cy="2520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13"/>
          <p:cNvSpPr/>
          <p:nvPr/>
        </p:nvSpPr>
        <p:spPr>
          <a:xfrm>
            <a:off x="0" y="1764000"/>
            <a:ext cx="10080720" cy="562788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1624680" y="5569560"/>
            <a:ext cx="6214319" cy="972360"/>
          </a:xfrm>
        </p:spPr>
        <p:txBody>
          <a:bodyPr/>
          <a:lstStyle>
            <a:lvl1pPr marL="0" indent="0">
              <a:buNone/>
              <a:defRPr>
                <a:ln>
                  <a:noFill/>
                </a:ln>
                <a:solidFill>
                  <a:srgbClr val="212745"/>
                </a:solidFill>
                <a:latin typeface="Trebuchet MS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DC1D7A-41A9-48F3-BFCB-76D6A00DE87B}" type="slidenum">
              <a:t>‹#›</a:t>
            </a:fld>
            <a:endParaRPr lang="cs-CZ"/>
          </a:p>
        </p:txBody>
      </p:sp>
      <p:sp>
        <p:nvSpPr>
          <p:cNvPr id="10" name="Title 1"/>
          <p:cNvSpPr txBox="1">
            <a:spLocks noGrp="1"/>
          </p:cNvSpPr>
          <p:nvPr>
            <p:ph type="ctrTitle"/>
          </p:nvPr>
        </p:nvSpPr>
        <p:spPr>
          <a:xfrm>
            <a:off x="901440" y="3452759"/>
            <a:ext cx="7910280" cy="1976760"/>
          </a:xfrm>
        </p:spPr>
        <p:txBody>
          <a:bodyPr/>
          <a:lstStyle>
            <a:lvl1pPr marL="705600" indent="-503999" algn="l">
              <a:defRPr sz="60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11" name="Zástupný symbol pro text 10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 lIns="0" tIns="0" rIns="0" bIns="0"/>
          <a:lstStyle>
            <a:lvl1pPr hangingPunct="0"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769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FD9F8C-99EA-4FA5-B3A1-DF8E35218256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6" name="Content Placeholder 9"/>
          <p:cNvSpPr txBox="1">
            <a:spLocks noGrp="1"/>
          </p:cNvSpPr>
          <p:nvPr>
            <p:ph type="title" idx="4294967295"/>
          </p:nvPr>
        </p:nvSpPr>
        <p:spPr>
          <a:xfrm>
            <a:off x="1260000" y="806400"/>
            <a:ext cx="7056360" cy="3830399"/>
          </a:xfrm>
        </p:spPr>
        <p:txBody>
          <a:bodyPr/>
          <a:lstStyle>
            <a:lvl1pPr marL="252000" indent="-201600" algn="l">
              <a:spcBef>
                <a:spcPts val="601"/>
              </a:spcBef>
              <a:spcAft>
                <a:spcPts val="329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299208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4262400"/>
            <a:ext cx="10080720" cy="3297240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720" cy="4262400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2923559"/>
            <a:ext cx="10080720" cy="2520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4000"/>
            <a:ext cx="10080720" cy="562788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Title 1"/>
          <p:cNvSpPr txBox="1">
            <a:spLocks noGrp="1"/>
          </p:cNvSpPr>
          <p:nvPr>
            <p:ph type="title"/>
          </p:nvPr>
        </p:nvSpPr>
        <p:spPr>
          <a:xfrm>
            <a:off x="2241360" y="2395080"/>
            <a:ext cx="6577919" cy="267120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2229480" y="5078880"/>
            <a:ext cx="6581879" cy="920879"/>
          </a:xfrm>
        </p:spPr>
        <p:txBody>
          <a:bodyPr/>
          <a:lstStyle>
            <a:lvl1pPr marL="0" indent="0" algn="r">
              <a:spcBef>
                <a:spcPts val="499"/>
              </a:spcBef>
              <a:buNone/>
              <a:defRPr sz="2200">
                <a:solidFill>
                  <a:srgbClr val="212745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BC780A-841A-4F22-8C0A-AD6EED625B0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46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9B8284-F934-4B0D-A407-298219BD2BB7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6" name="Content Placeholder 8"/>
          <p:cNvSpPr txBox="1">
            <a:spLocks noGrp="1"/>
          </p:cNvSpPr>
          <p:nvPr>
            <p:ph type="title" idx="4294967295"/>
          </p:nvPr>
        </p:nvSpPr>
        <p:spPr>
          <a:xfrm>
            <a:off x="1260000" y="806400"/>
            <a:ext cx="3689639" cy="3830399"/>
          </a:xfrm>
        </p:spPr>
        <p:txBody>
          <a:bodyPr/>
          <a:lstStyle>
            <a:lvl1pPr marL="252000" indent="-201600" algn="l">
              <a:spcBef>
                <a:spcPts val="601"/>
              </a:spcBef>
              <a:spcAft>
                <a:spcPts val="329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Content Placeholder 10"/>
          <p:cNvSpPr txBox="1">
            <a:spLocks noGrp="1"/>
          </p:cNvSpPr>
          <p:nvPr>
            <p:ph type="title" idx="4294967295"/>
          </p:nvPr>
        </p:nvSpPr>
        <p:spPr>
          <a:xfrm>
            <a:off x="5121000" y="806400"/>
            <a:ext cx="3689639" cy="3830399"/>
          </a:xfrm>
        </p:spPr>
        <p:txBody>
          <a:bodyPr/>
          <a:lstStyle>
            <a:lvl1pPr marL="252000" indent="-201600" algn="l">
              <a:spcBef>
                <a:spcPts val="601"/>
              </a:spcBef>
              <a:spcAft>
                <a:spcPts val="329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4053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 noGrp="1"/>
          </p:cNvSpPr>
          <p:nvPr>
            <p:ph type="body" idx="1"/>
          </p:nvPr>
        </p:nvSpPr>
        <p:spPr>
          <a:xfrm>
            <a:off x="1260000" y="806400"/>
            <a:ext cx="3689639" cy="705240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type="title"/>
          </p:nvPr>
        </p:nvSpPr>
        <p:spPr>
          <a:xfrm>
            <a:off x="1274760" y="1543680"/>
            <a:ext cx="3689639" cy="3024000"/>
          </a:xfrm>
        </p:spPr>
        <p:txBody>
          <a:bodyPr/>
          <a:lstStyle>
            <a:lvl1pPr marL="252000" indent="-201600" algn="l">
              <a:spcBef>
                <a:spcPts val="499"/>
              </a:spcBef>
              <a:spcAft>
                <a:spcPts val="329"/>
              </a:spcAft>
              <a:buSzPct val="130000"/>
              <a:defRPr sz="20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3159" y="806400"/>
            <a:ext cx="3689639" cy="705240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Content Placeholder 5"/>
          <p:cNvSpPr txBox="1">
            <a:spLocks noGrp="1"/>
          </p:cNvSpPr>
          <p:nvPr>
            <p:ph type="title" idx="4294967295"/>
          </p:nvPr>
        </p:nvSpPr>
        <p:spPr>
          <a:xfrm>
            <a:off x="5120639" y="1542240"/>
            <a:ext cx="3689639" cy="3024000"/>
          </a:xfrm>
        </p:spPr>
        <p:txBody>
          <a:bodyPr/>
          <a:lstStyle>
            <a:lvl1pPr marL="252000" indent="-201600" algn="l">
              <a:spcBef>
                <a:spcPts val="499"/>
              </a:spcBef>
              <a:spcAft>
                <a:spcPts val="329"/>
              </a:spcAft>
              <a:buSzPct val="130000"/>
              <a:defRPr sz="20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6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4F8BA5-5D6C-4F43-B47D-6F694133F16F}" type="slidenum">
              <a:t>‹#›</a:t>
            </a:fld>
            <a:endParaRPr lang="cs-CZ"/>
          </a:p>
        </p:txBody>
      </p:sp>
      <p:sp>
        <p:nvSpPr>
          <p:cNvPr id="9" name="Title 9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2426924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19A224-EF7D-4652-8DAD-40BEF20FE7A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25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442848-8769-47FB-B3AC-B27B10965B05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2000" cy="1261800"/>
          </a:xfrm>
        </p:spPr>
        <p:txBody>
          <a:bodyPr lIns="0" tIns="0" rIns="0" bIns="0" anchor="ctr" anchorCtr="1"/>
          <a:lstStyle>
            <a:lvl1pPr algn="ctr" hangingPunct="0">
              <a:buNone/>
              <a:defRPr sz="4400" b="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 lIns="0" tIns="0" rIns="0" bIns="0"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797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25200" y="2435760"/>
            <a:ext cx="4008600" cy="1387080"/>
          </a:xfrm>
        </p:spPr>
        <p:txBody>
          <a:bodyPr anchor="b"/>
          <a:lstStyle>
            <a:lvl1pPr marL="252000" indent="-252000" algn="l">
              <a:defRPr sz="31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5064120" y="806400"/>
            <a:ext cx="4428720" cy="5395680"/>
          </a:xfrm>
        </p:spPr>
        <p:txBody>
          <a:bodyPr anchor="ctr"/>
          <a:lstStyle>
            <a:lvl1pPr marL="252000" indent="-201600" algn="l">
              <a:spcBef>
                <a:spcPts val="601"/>
              </a:spcBef>
              <a:spcAft>
                <a:spcPts val="329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85840" y="3855599"/>
            <a:ext cx="3735720" cy="235836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024E20-7AAD-4CC6-ACF4-2559D87C2A8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40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0" y="4262400"/>
            <a:ext cx="10080720" cy="3297240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8"/>
          <p:cNvSpPr/>
          <p:nvPr/>
        </p:nvSpPr>
        <p:spPr>
          <a:xfrm>
            <a:off x="0" y="0"/>
            <a:ext cx="10080720" cy="4262400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9"/>
          <p:cNvSpPr/>
          <p:nvPr/>
        </p:nvSpPr>
        <p:spPr>
          <a:xfrm>
            <a:off x="0" y="2923559"/>
            <a:ext cx="10080720" cy="2520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10"/>
          <p:cNvSpPr/>
          <p:nvPr/>
        </p:nvSpPr>
        <p:spPr>
          <a:xfrm>
            <a:off x="0" y="1764000"/>
            <a:ext cx="10080720" cy="562788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icture Placeholder 2"/>
          <p:cNvSpPr txBox="1">
            <a:spLocks noGrp="1"/>
          </p:cNvSpPr>
          <p:nvPr>
            <p:ph type="title"/>
          </p:nvPr>
        </p:nvSpPr>
        <p:spPr>
          <a:xfrm>
            <a:off x="4933440" y="1260000"/>
            <a:ext cx="4536360" cy="3447720"/>
          </a:xfrm>
          <a:solidFill>
            <a:srgbClr val="8CC9F7"/>
          </a:solidFill>
        </p:spPr>
        <p:txBody>
          <a:bodyPr anchorCtr="1"/>
          <a:lstStyle>
            <a:lvl1pPr marL="0" indent="0" algn="ctr">
              <a:spcBef>
                <a:spcPts val="499"/>
              </a:spcBef>
              <a:spcAft>
                <a:spcPts val="329"/>
              </a:spcAft>
              <a:buNone/>
              <a:defRPr sz="22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7" name="Text Placeholder 3"/>
          <p:cNvSpPr txBox="1">
            <a:spLocks noGrp="1"/>
          </p:cNvSpPr>
          <p:nvPr>
            <p:ph type="body" idx="2"/>
          </p:nvPr>
        </p:nvSpPr>
        <p:spPr>
          <a:xfrm>
            <a:off x="967680" y="1113840"/>
            <a:ext cx="4072320" cy="2384279"/>
          </a:xfrm>
        </p:spPr>
        <p:txBody>
          <a:bodyPr anchor="b"/>
          <a:lstStyle>
            <a:lvl1pPr marL="201600">
              <a:spcBef>
                <a:spcPts val="400"/>
              </a:spcBef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123CE7-9167-44B1-AB8B-DC5E3A2442B4}" type="slidenum">
              <a:t>‹#›</a:t>
            </a:fld>
            <a:endParaRPr lang="cs-CZ"/>
          </a:p>
        </p:txBody>
      </p:sp>
      <p:sp>
        <p:nvSpPr>
          <p:cNvPr id="11" name="Title 1"/>
          <p:cNvSpPr txBox="1">
            <a:spLocks noGrp="1"/>
          </p:cNvSpPr>
          <p:nvPr>
            <p:ph type="title" idx="4294967295"/>
          </p:nvPr>
        </p:nvSpPr>
        <p:spPr>
          <a:xfrm>
            <a:off x="801720" y="4921200"/>
            <a:ext cx="7037279" cy="1260000"/>
          </a:xfrm>
        </p:spPr>
        <p:txBody>
          <a:bodyPr anchor="b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425129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2100240" y="806400"/>
            <a:ext cx="7056360" cy="383039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51CF10-AEAB-47EF-A4F9-B1C73E688F3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033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1271880" y="415080"/>
            <a:ext cx="2268000" cy="5774400"/>
          </a:xfrm>
        </p:spPr>
        <p:txBody>
          <a:bodyPr vert="eaVert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3664440" y="806400"/>
            <a:ext cx="5324040" cy="539568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3B1146-27C2-40F8-9E9A-3928C87CCBA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765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5627880"/>
            <a:ext cx="10080720" cy="1931759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720" cy="5627880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4153679"/>
            <a:ext cx="10080720" cy="2520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4000"/>
            <a:ext cx="10080720" cy="562788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Title Placeholder 1"/>
          <p:cNvSpPr txBox="1">
            <a:spLocks noGrp="1"/>
          </p:cNvSpPr>
          <p:nvPr>
            <p:ph type="title"/>
          </p:nvPr>
        </p:nvSpPr>
        <p:spPr>
          <a:xfrm>
            <a:off x="1977120" y="4819680"/>
            <a:ext cx="7179479" cy="126000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t" anchorCtr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1260000" y="807120"/>
            <a:ext cx="7056360" cy="3830399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t" anchorCtr="0"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804360" y="6803640"/>
            <a:ext cx="2772000" cy="40248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ctr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503999" y="6803640"/>
            <a:ext cx="3696120" cy="40248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ctr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4200120" y="6803640"/>
            <a:ext cx="2015999" cy="40248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ctr" anchorCtr="1"/>
          <a:lstStyle>
            <a:lvl1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1" i="0" u="none" strike="noStrike" kern="1200" spc="0" baseline="0">
                <a:solidFill>
                  <a:srgbClr val="7F7F7F"/>
                </a:solidFill>
                <a:latin typeface="Trebuchet MS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2C169E5B-7991-43CA-A146-0B3847C3109E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352800" marR="0" lvl="0" indent="-352800" algn="r" rtl="0" hangingPunct="1">
        <a:lnSpc>
          <a:spcPct val="100000"/>
        </a:lnSpc>
        <a:spcBef>
          <a:spcPts val="0"/>
        </a:spcBef>
        <a:spcAft>
          <a:spcPts val="0"/>
        </a:spcAft>
        <a:buClr>
          <a:srgbClr val="C3260C"/>
        </a:buClr>
        <a:buSzPct val="45000"/>
        <a:buFont typeface="StarSymbol"/>
        <a:buChar char="●"/>
        <a:tabLst/>
        <a:defRPr lang="cs-CZ" sz="5100" b="1" i="0" u="none" strike="noStrike" kern="1200" spc="0" baseline="0">
          <a:ln>
            <a:noFill/>
          </a:ln>
          <a:solidFill>
            <a:srgbClr val="000000"/>
          </a:solidFill>
          <a:latin typeface="Trebuchet MS" pitchFamily="18"/>
          <a:ea typeface="Microsoft YaHei" pitchFamily="2"/>
          <a:cs typeface="Mangal" pitchFamily="2"/>
        </a:defRPr>
      </a:lvl1pPr>
    </p:titleStyle>
    <p:bodyStyle>
      <a:lvl1pPr marL="432000" marR="0" lvl="0" indent="-324000" algn="l" rtl="0" hangingPunct="1">
        <a:lnSpc>
          <a:spcPct val="100000"/>
        </a:lnSpc>
        <a:spcBef>
          <a:spcPts val="0"/>
        </a:spcBef>
        <a:spcAft>
          <a:spcPts val="1414"/>
        </a:spcAft>
        <a:buClr>
          <a:srgbClr val="C3260C"/>
        </a:buClr>
        <a:buSzPct val="45000"/>
        <a:buFont typeface="StarSymbol"/>
        <a:buChar char="●"/>
        <a:tabLst/>
        <a:defRPr lang="cs-CZ" sz="3200" b="0" i="0" u="none" strike="noStrike" kern="1200" spc="0" baseline="0">
          <a:solidFill>
            <a:srgbClr val="404040"/>
          </a:solidFill>
          <a:latin typeface="Arial" pitchFamily="18"/>
          <a:ea typeface="Microsoft YaHei" pitchFamily="2"/>
          <a:cs typeface="Mangal" pitchFamily="2"/>
        </a:defRPr>
      </a:lvl1pPr>
      <a:lvl2pPr marL="864000" marR="0" lvl="1" indent="-324000" algn="l" rtl="0" hangingPunct="1">
        <a:lnSpc>
          <a:spcPct val="100000"/>
        </a:lnSpc>
        <a:spcBef>
          <a:spcPts val="0"/>
        </a:spcBef>
        <a:spcAft>
          <a:spcPts val="1134"/>
        </a:spcAft>
        <a:buClr>
          <a:srgbClr val="C3260C"/>
        </a:buClr>
        <a:buSzPct val="45000"/>
        <a:buFont typeface="StarSymbol"/>
        <a:buChar char="●"/>
        <a:tabLst/>
        <a:defRPr lang="cs-CZ" sz="2800" b="0" i="0" u="none" strike="noStrike" kern="1200" spc="0" baseline="0">
          <a:solidFill>
            <a:srgbClr val="404040"/>
          </a:solidFill>
          <a:latin typeface="Arial" pitchFamily="18"/>
          <a:ea typeface="Microsoft YaHei" pitchFamily="2"/>
          <a:cs typeface="Mangal" pitchFamily="2"/>
        </a:defRPr>
      </a:lvl2pPr>
      <a:lvl3pPr marL="1296000" marR="0" lvl="2" indent="-288000" algn="l" rtl="0" hangingPunct="1">
        <a:lnSpc>
          <a:spcPct val="100000"/>
        </a:lnSpc>
        <a:spcBef>
          <a:spcPts val="0"/>
        </a:spcBef>
        <a:spcAft>
          <a:spcPts val="850"/>
        </a:spcAft>
        <a:buClr>
          <a:srgbClr val="C3260C"/>
        </a:buClr>
        <a:buSzPct val="75000"/>
        <a:buFont typeface="StarSymbol"/>
        <a:buChar char="–"/>
        <a:tabLst/>
        <a:defRPr lang="cs-CZ" sz="2400" b="0" i="0" u="none" strike="noStrike" kern="1200" spc="0" baseline="0">
          <a:solidFill>
            <a:srgbClr val="404040"/>
          </a:solidFill>
          <a:latin typeface="Arial" pitchFamily="18"/>
          <a:ea typeface="Microsoft YaHei" pitchFamily="2"/>
          <a:cs typeface="Mangal" pitchFamily="2"/>
        </a:defRPr>
      </a:lvl3pPr>
      <a:lvl4pPr marL="1728000" marR="0" lvl="3" indent="-216000" algn="l" rtl="0" hangingPunct="1">
        <a:lnSpc>
          <a:spcPct val="100000"/>
        </a:lnSpc>
        <a:spcBef>
          <a:spcPts val="0"/>
        </a:spcBef>
        <a:spcAft>
          <a:spcPts val="564"/>
        </a:spcAft>
        <a:buClr>
          <a:srgbClr val="C3260C"/>
        </a:buClr>
        <a:buSzPct val="45000"/>
        <a:buFont typeface="StarSymbol"/>
        <a:buChar char="●"/>
        <a:tabLst/>
        <a:defRPr lang="cs-CZ" sz="2000" b="0" i="0" u="none" strike="noStrike" kern="1200" spc="0" baseline="0">
          <a:solidFill>
            <a:srgbClr val="404040"/>
          </a:solidFill>
          <a:latin typeface="Arial" pitchFamily="18"/>
          <a:ea typeface="Microsoft YaHei" pitchFamily="2"/>
          <a:cs typeface="Mangal" pitchFamily="2"/>
        </a:defRPr>
      </a:lvl4pPr>
      <a:lvl5pPr marL="2160000" marR="0" lvl="4" indent="-216000" algn="l" rtl="0" hangingPunct="1">
        <a:lnSpc>
          <a:spcPct val="100000"/>
        </a:lnSpc>
        <a:spcBef>
          <a:spcPts val="0"/>
        </a:spcBef>
        <a:spcAft>
          <a:spcPts val="286"/>
        </a:spcAft>
        <a:buClr>
          <a:srgbClr val="C3260C"/>
        </a:buClr>
        <a:buSzPct val="75000"/>
        <a:buFont typeface="StarSymbol"/>
        <a:buChar char="–"/>
        <a:tabLst/>
        <a:defRPr lang="cs-CZ" sz="2000" b="0" i="0" u="none" strike="noStrike" kern="1200" spc="0" baseline="0">
          <a:solidFill>
            <a:srgbClr val="404040"/>
          </a:solidFill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tudiostastnychdeti.cz/data/image/maminka.jpg" TargetMode="External"/><Relationship Id="rId2" Type="http://schemas.openxmlformats.org/officeDocument/2006/relationships/hyperlink" Target="http://img.aktualne.centrum.cz/461/53/4615352-tehotna.jpg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nyprozeny.cz/data/img1/obr-clanky/clanek-velky/kojenec_flaska0111.jpg" TargetMode="External"/><Relationship Id="rId2" Type="http://schemas.openxmlformats.org/officeDocument/2006/relationships/hyperlink" Target="http://www.centrumhina.cz/img/picture/261/det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mg2.mf.cz/649/890/1-kojit.jpg" TargetMode="External"/><Relationship Id="rId4" Type="http://schemas.openxmlformats.org/officeDocument/2006/relationships/hyperlink" Target="http://www.maminkam.cz/data/imgs/00217l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-beseda-zg.hr/dokumenti/image/dopunska_skola/d_skola_image002.jpg" TargetMode="External"/><Relationship Id="rId2" Type="http://schemas.openxmlformats.org/officeDocument/2006/relationships/hyperlink" Target="http://img.aktualne.centrum.cz/436/40/4364095-skolaci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nyprozeny.cz/data/img1/obr-clanky/clanek-velky/milenci1.jpg" TargetMode="External"/><Relationship Id="rId2" Type="http://schemas.openxmlformats.org/officeDocument/2006/relationships/hyperlink" Target="http://www.inovacnipodnikani.cz/files/new757/776-studenti2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darkys.cz/__files/public_images/knihy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lovnikonline.com/img/rodina.jpg" TargetMode="External"/><Relationship Id="rId2" Type="http://schemas.openxmlformats.org/officeDocument/2006/relationships/hyperlink" Target="http://havirovsucha.casd.cz/wp-content/uploads/2012/02/rodina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zdrava-dieta.eu/wp-content/uploads/2010/09/kaloricke-tabulky-aktivity-prace-a-zamestnani1.jpg" TargetMode="External"/><Relationship Id="rId4" Type="http://schemas.openxmlformats.org/officeDocument/2006/relationships/hyperlink" Target="http://www.bonella.cz/public/userfiles/obrazky-clanky/maminka-a-miminko/materska-dovolena/dad1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lh5.googleusercontent.com/-EeHZ4aAeEMA/T8ZHvDoGY6I/AAAAAAAAFKQ/q4O6kvrqjZE/s396/474d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20" y="5228640"/>
            <a:ext cx="5960880" cy="1153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480" y="589680"/>
            <a:ext cx="3411000" cy="888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319" y="2163960"/>
            <a:ext cx="8156520" cy="26031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Prezentace slouží k </a:t>
            </a:r>
            <a:r>
              <a:rPr lang="cs-CZ" smtClean="0"/>
              <a:t>opakování učiva o rodině.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27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80"/>
            <a:ext cx="9072720" cy="878039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u="sng" dirty="0">
                <a:solidFill>
                  <a:srgbClr val="B80047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Průběh lidského života.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320"/>
            <a:ext cx="9072720" cy="2379600"/>
          </a:xfrm>
        </p:spPr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Děťátko roste u maminky v bříšku.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0" y="4375080"/>
            <a:ext cx="9072720" cy="2379600"/>
          </a:xfrm>
        </p:spPr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O novorozence a maminku se starají v nemocnici.</a:t>
            </a:r>
          </a:p>
        </p:txBody>
      </p:sp>
      <p:pic>
        <p:nvPicPr>
          <p:cNvPr id="1026" name="Picture 2" descr="http://img.aktualne.centrum.cz/461/53/4615352-tehot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528" y="1547588"/>
            <a:ext cx="2802880" cy="238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studiostastnychdeti.cz/data/image/mamink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427" y="4931965"/>
            <a:ext cx="3261081" cy="2413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0" y="301680"/>
            <a:ext cx="9072720" cy="645624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329"/>
              </a:spcAft>
              <a:buNone/>
            </a:pPr>
            <a:r>
              <a:rPr lang="cs-CZ" sz="2400" u="sng" dirty="0">
                <a:solidFill>
                  <a:srgbClr val="B80047"/>
                </a:solidFill>
                <a:latin typeface="Trebuchet MS" pitchFamily="18"/>
              </a:rPr>
              <a:t>Kojenec</a:t>
            </a:r>
            <a:r>
              <a:rPr lang="cs-CZ" sz="2400" dirty="0">
                <a:latin typeface="Trebuchet MS" pitchFamily="18"/>
              </a:rPr>
              <a:t> pije nejprve od maminky.</a:t>
            </a:r>
          </a:p>
          <a:p>
            <a:pPr marL="0" lvl="0" indent="0" algn="ctr">
              <a:spcBef>
                <a:spcPts val="601"/>
              </a:spcBef>
              <a:spcAft>
                <a:spcPts val="329"/>
              </a:spcAft>
              <a:buNone/>
            </a:pPr>
            <a:r>
              <a:rPr lang="cs-CZ" sz="2400" dirty="0">
                <a:latin typeface="Trebuchet MS" pitchFamily="18"/>
              </a:rPr>
              <a:t>Batole se učí smát, sedět a lézt.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067954" y="498744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s://encrypted-tbn2.gstatic.com/images?q=tbn:ANd9GcQ8lOCb5BWi-uk7e5fZWrJ9UraDNzPqlb3k2vMtvOI4lvNJW3xv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444" y="4533625"/>
            <a:ext cx="28575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4" descr="http://www.zenyprozeny.cz/data/img1/obr-clanky/clanek-velky/kojenec_flaska0111.jpg"/>
          <p:cNvSpPr>
            <a:spLocks noChangeAspect="1" noChangeArrowheads="1"/>
          </p:cNvSpPr>
          <p:nvPr/>
        </p:nvSpPr>
        <p:spPr bwMode="auto">
          <a:xfrm>
            <a:off x="155575" y="-1401763"/>
            <a:ext cx="4381500" cy="292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http://www.maminkam.cz/data/imgs/00217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313" y="498744"/>
            <a:ext cx="3297762" cy="220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img2.mf.cz/649/890/1-koji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504" y="3563813"/>
            <a:ext cx="2918450" cy="323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0" y="301680"/>
            <a:ext cx="9072720" cy="645624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329"/>
              </a:spcAft>
              <a:buNone/>
            </a:pPr>
            <a:r>
              <a:rPr lang="cs-CZ" sz="2400" dirty="0">
                <a:latin typeface="Trebuchet MS" pitchFamily="18"/>
              </a:rPr>
              <a:t>Později se učí </a:t>
            </a:r>
            <a:r>
              <a:rPr lang="cs-CZ" sz="2400" u="sng" dirty="0">
                <a:solidFill>
                  <a:srgbClr val="B80047"/>
                </a:solidFill>
                <a:latin typeface="Trebuchet MS" pitchFamily="18"/>
              </a:rPr>
              <a:t>batole</a:t>
            </a:r>
            <a:r>
              <a:rPr lang="cs-CZ" sz="2400" dirty="0">
                <a:latin typeface="Trebuchet MS" pitchFamily="18"/>
              </a:rPr>
              <a:t> chodit, pokouší mluvit a začíná chodit i do mateřské školy.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624488" y="852479"/>
            <a:ext cx="2466720" cy="1847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133280" y="852480"/>
            <a:ext cx="2466720" cy="1847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971280" y="4680000"/>
            <a:ext cx="262872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6713280" y="4632480"/>
            <a:ext cx="2466720" cy="18475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0" y="301680"/>
            <a:ext cx="9072720" cy="645624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329"/>
              </a:spcAft>
              <a:buNone/>
            </a:pPr>
            <a:r>
              <a:rPr lang="cs-CZ" sz="2400" u="sng" dirty="0">
                <a:solidFill>
                  <a:srgbClr val="B80047"/>
                </a:solidFill>
                <a:latin typeface="Trebuchet MS" pitchFamily="18"/>
              </a:rPr>
              <a:t>Školáci</a:t>
            </a:r>
            <a:r>
              <a:rPr lang="cs-CZ" sz="2400" dirty="0">
                <a:latin typeface="Trebuchet MS" pitchFamily="18"/>
              </a:rPr>
              <a:t> se učí číst, psát a počítat.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93480" y="805680"/>
            <a:ext cx="2666520" cy="1714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660000" y="4584960"/>
            <a:ext cx="2409480" cy="1895039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http://img.aktualne.centrum.cz/436/40/4364095-skolac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237" y="611485"/>
            <a:ext cx="3765800" cy="249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eska-beseda-zg.hr/dokumenti/image/dopunska_skola/d_skola_image00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80" y="4274273"/>
            <a:ext cx="3416962" cy="246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0" y="301680"/>
            <a:ext cx="9072720" cy="645624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329"/>
              </a:spcAft>
              <a:buNone/>
            </a:pPr>
            <a:r>
              <a:rPr lang="cs-CZ" sz="2400" u="sng" dirty="0">
                <a:solidFill>
                  <a:srgbClr val="B80047"/>
                </a:solidFill>
                <a:latin typeface="Trebuchet MS" pitchFamily="18"/>
              </a:rPr>
              <a:t>Studenti</a:t>
            </a:r>
            <a:r>
              <a:rPr lang="cs-CZ" sz="2400" dirty="0">
                <a:latin typeface="Trebuchet MS" pitchFamily="18"/>
              </a:rPr>
              <a:t> začínají dospívat a připravují se na své budoucí </a:t>
            </a:r>
            <a:r>
              <a:rPr lang="cs-CZ" sz="2400" dirty="0" err="1">
                <a:latin typeface="Trebuchet MS" pitchFamily="18"/>
              </a:rPr>
              <a:t>povolámí</a:t>
            </a:r>
            <a:r>
              <a:rPr lang="cs-CZ" sz="2400" dirty="0">
                <a:latin typeface="Trebuchet MS" pitchFamily="18"/>
              </a:rPr>
              <a:t>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20000" y="720000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731111" y="777239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740999" y="4680000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http://www.darkys.cz/__files/public_images/knih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62" y="3779837"/>
            <a:ext cx="3267075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0" y="1150964"/>
            <a:ext cx="9072720" cy="6408711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329"/>
              </a:spcAft>
              <a:buNone/>
            </a:pPr>
            <a:r>
              <a:rPr lang="cs-CZ" sz="2400" u="sng" dirty="0">
                <a:solidFill>
                  <a:srgbClr val="B80047"/>
                </a:solidFill>
                <a:latin typeface="Trebuchet MS" pitchFamily="18"/>
              </a:rPr>
              <a:t>Dospělý člověk</a:t>
            </a:r>
            <a:r>
              <a:rPr lang="cs-CZ" sz="2400" dirty="0">
                <a:latin typeface="Trebuchet MS" pitchFamily="18"/>
              </a:rPr>
              <a:t> </a:t>
            </a:r>
            <a:r>
              <a:rPr lang="cs-CZ" sz="2400" dirty="0" err="1">
                <a:latin typeface="Trebuchet MS" pitchFamily="18"/>
              </a:rPr>
              <a:t>sa</a:t>
            </a:r>
            <a:r>
              <a:rPr lang="cs-CZ" sz="2400" dirty="0">
                <a:latin typeface="Trebuchet MS" pitchFamily="18"/>
              </a:rPr>
              <a:t> stará o své děti, chodí do zaměstnání.</a:t>
            </a:r>
          </a:p>
        </p:txBody>
      </p:sp>
      <p:pic>
        <p:nvPicPr>
          <p:cNvPr id="5122" name="Picture 2" descr="http://havirovsucha.casd.cz/wp-content/uploads/2012/02/rodi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32" y="323453"/>
            <a:ext cx="26003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slovnikonline.com/img/rodi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620" y="323453"/>
            <a:ext cx="3889379" cy="230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bonella.cz/public/userfiles/obrazky-clanky/maminka-a-miminko/materska-dovolena/dad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32" y="4681619"/>
            <a:ext cx="323850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zdrava-dieta.eu/wp-content/uploads/2010/09/kaloricke-tabulky-aktivity-prace-a-zamestnani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648" y="4681619"/>
            <a:ext cx="2851773" cy="228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0" y="301680"/>
            <a:ext cx="9072720" cy="645624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329"/>
              </a:spcAft>
              <a:buNone/>
            </a:pPr>
            <a:r>
              <a:rPr lang="cs-CZ" sz="2400" u="sng">
                <a:solidFill>
                  <a:srgbClr val="B80047"/>
                </a:solidFill>
                <a:latin typeface="Trebuchet MS" pitchFamily="18"/>
              </a:rPr>
              <a:t>Starší lidé- důchodci</a:t>
            </a:r>
            <a:r>
              <a:rPr lang="cs-CZ" sz="2400">
                <a:latin typeface="Trebuchet MS" pitchFamily="18"/>
              </a:rPr>
              <a:t> potřebují hodně péče, lásky a pomoci.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332400" y="900000"/>
            <a:ext cx="2847600" cy="1599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981000" y="4680000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332400" y="4860000"/>
            <a:ext cx="2847600" cy="159984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AutoShape 2" descr="https://encrypted-tbn3.gstatic.com/images?q=tbn:ANd9GcRQgEqXxdfrDgyTG15LuvJZKcnbPC-RnI5Py7mOpsZJhiZB395H1Q"/>
          <p:cNvSpPr>
            <a:spLocks noChangeAspect="1" noChangeArrowheads="1"/>
          </p:cNvSpPr>
          <p:nvPr/>
        </p:nvSpPr>
        <p:spPr bwMode="auto">
          <a:xfrm>
            <a:off x="155575" y="-1219200"/>
            <a:ext cx="3771900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8" name="Picture 4" descr="https://encrypted-tbn3.gstatic.com/images?q=tbn:ANd9GcRQgEqXxdfrDgyTG15LuvJZKcnbPC-RnI5Py7mOpsZJhiZB395H1Q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16" y="611485"/>
            <a:ext cx="3771900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" name="Obdélník 1">
            <a:hlinkClick r:id="rId2"/>
          </p:cNvPr>
          <p:cNvSpPr/>
          <p:nvPr/>
        </p:nvSpPr>
        <p:spPr>
          <a:xfrm>
            <a:off x="3168104" y="97152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http://img.aktualne.centrum.cz/461/53/4615352-tehotna.jpg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3175416" y="212365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http://studiostastnychdeti.cz/data/image/maminka.jpg</a:t>
            </a:r>
          </a:p>
        </p:txBody>
      </p:sp>
    </p:spTree>
    <p:extLst>
      <p:ext uri="{BB962C8B-B14F-4D97-AF65-F5344CB8AC3E}">
        <p14:creationId xmlns:p14="http://schemas.microsoft.com/office/powerpoint/2010/main" val="152080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837693" y="305975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http://www.centrumhina.cz/img/picture/261/deti.jpg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837693" y="205164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http://www.zenyprozeny.cz/data/img1/obr-clanky/clanek-velky/kojenec_flaska0111.jpg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803244" y="1259557"/>
            <a:ext cx="47564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http://www.maminkam.cz/data/imgs/00217l.jpg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3024088" y="3995861"/>
            <a:ext cx="3729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http://img2.mf.cz/649/890/1-kojit.jpg</a:t>
            </a:r>
          </a:p>
        </p:txBody>
      </p:sp>
    </p:spTree>
    <p:extLst>
      <p:ext uri="{BB962C8B-B14F-4D97-AF65-F5344CB8AC3E}">
        <p14:creationId xmlns:p14="http://schemas.microsoft.com/office/powerpoint/2010/main" val="3158371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61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http://img.aktualne.centrum.cz/436/40/4364095-skolaci.jpg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490868" y="464393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http://www.ceska-beseda-zg.hr/dokumenti/image/dopunska_skola/d_skola_image002.jpg</a:t>
            </a:r>
          </a:p>
        </p:txBody>
      </p:sp>
    </p:spTree>
    <p:extLst>
      <p:ext uri="{BB962C8B-B14F-4D97-AF65-F5344CB8AC3E}">
        <p14:creationId xmlns:p14="http://schemas.microsoft.com/office/powerpoint/2010/main" val="787269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http://www.inovacnipodnikani.cz/files/new757/776-studenti2.jpg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31800" y="395461"/>
            <a:ext cx="8724799" cy="2160241"/>
          </a:xfrm>
        </p:spPr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6" name="Obdélník 5">
            <a:hlinkClick r:id="rId3"/>
          </p:cNvPr>
          <p:cNvSpPr/>
          <p:nvPr/>
        </p:nvSpPr>
        <p:spPr>
          <a:xfrm>
            <a:off x="2554310" y="5077864"/>
            <a:ext cx="52538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http://www.zenyprozeny.cz/data/img1/obr-clanky/clanek-velky/milenci1.jpg</a:t>
            </a:r>
          </a:p>
        </p:txBody>
      </p:sp>
      <p:sp>
        <p:nvSpPr>
          <p:cNvPr id="9" name="Obdélník 8">
            <a:hlinkClick r:id="rId4"/>
          </p:cNvPr>
          <p:cNvSpPr/>
          <p:nvPr/>
        </p:nvSpPr>
        <p:spPr>
          <a:xfrm>
            <a:off x="2520950" y="411527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http://www.darkys.cz/__files/public_images/knihy.jpg</a:t>
            </a:r>
          </a:p>
        </p:txBody>
      </p:sp>
    </p:spTree>
    <p:extLst>
      <p:ext uri="{BB962C8B-B14F-4D97-AF65-F5344CB8AC3E}">
        <p14:creationId xmlns:p14="http://schemas.microsoft.com/office/powerpoint/2010/main" val="201748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2087984" y="97152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http://havirovsucha.casd.cz/wp-content/uploads/2012/02/rodina.jpg</a:t>
            </a: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087984" y="1835621"/>
            <a:ext cx="39821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http://slovnikonline.com/img/rodina.jpg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087984" y="2856508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http://www.bonella.cz/public/userfiles/obrazky-clanky/maminka-a-miminko/materska-dovolena/dad1.jpg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2087984" y="424150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http://zdrava-dieta.eu/wp-content/uploads/2010/09/kaloricke-tabulky-aktivity-prace-a-zamestnani1.jpg</a:t>
            </a:r>
          </a:p>
        </p:txBody>
      </p:sp>
    </p:spTree>
    <p:extLst>
      <p:ext uri="{BB962C8B-B14F-4D97-AF65-F5344CB8AC3E}">
        <p14:creationId xmlns:p14="http://schemas.microsoft.com/office/powerpoint/2010/main" val="201810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smtClean="0"/>
              <a:t>PC DVD – ROM 320 000x Obrázky, </a:t>
            </a:r>
            <a:r>
              <a:rPr lang="cs-CZ" sz="2000" dirty="0" err="1" smtClean="0"/>
              <a:t>Terasoft</a:t>
            </a:r>
            <a:r>
              <a:rPr lang="cs-CZ" sz="2000" dirty="0" smtClean="0"/>
              <a:t> a.s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2519468" y="899517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https://lh5.googleusercontent.com/-EeHZ4aAeEMA/T8ZHvDoGY6I/AAAAAAAAFKQ/q4O6kvrqjZE/s396/474d.jpg</a:t>
            </a:r>
          </a:p>
        </p:txBody>
      </p:sp>
    </p:spTree>
    <p:extLst>
      <p:ext uri="{BB962C8B-B14F-4D97-AF65-F5344CB8AC3E}">
        <p14:creationId xmlns:p14="http://schemas.microsoft.com/office/powerpoint/2010/main" val="1438720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../../Průběh%20života..odp/Slipstream</Template>
  <TotalTime>220</TotalTime>
  <Words>201</Words>
  <Application>Microsoft Office PowerPoint</Application>
  <PresentationFormat>Vlastní</PresentationFormat>
  <Paragraphs>33</Paragraphs>
  <Slides>16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Prezentace aplikace PowerPoint</vt:lpstr>
      <vt:lpstr>Průběh lidského života.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PC DVD – ROM 320 000x Obrázky, Terasoft a.s.</vt:lpstr>
      <vt:lpstr>Prezentace aplikace PowerPoint</vt:lpstr>
      <vt:lpstr>PC DVD – ROM 320 000x Obrázky, Terasoft a.s.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Průběh lidského života.</dc:title>
  <dc:creator>Luďka Pavlíková</dc:creator>
  <cp:lastModifiedBy>Pavlíkova Luďka</cp:lastModifiedBy>
  <cp:revision>11</cp:revision>
  <dcterms:created xsi:type="dcterms:W3CDTF">2012-04-09T08:50:58Z</dcterms:created>
  <dcterms:modified xsi:type="dcterms:W3CDTF">2013-05-17T17:44:57Z</dcterms:modified>
</cp:coreProperties>
</file>