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handoutMasterIdLst>
    <p:handoutMasterId r:id="rId11"/>
  </p:handoutMasterIdLst>
  <p:sldIdLst>
    <p:sldId id="263" r:id="rId2"/>
    <p:sldId id="265" r:id="rId3"/>
    <p:sldId id="257" r:id="rId4"/>
    <p:sldId id="258" r:id="rId5"/>
    <p:sldId id="259" r:id="rId6"/>
    <p:sldId id="260" r:id="rId7"/>
    <p:sldId id="261" r:id="rId8"/>
    <p:sldId id="262" r:id="rId9"/>
  </p:sldIdLst>
  <p:sldSz cx="10080625" cy="7559675"/>
  <p:notesSz cx="7559675" cy="106918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9" d="100"/>
          <a:sy n="69" d="100"/>
        </p:scale>
        <p:origin x="-1200" y="192"/>
      </p:cViewPr>
      <p:guideLst>
        <p:guide orient="horz" pos="2381"/>
        <p:guide pos="3175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handoutMaster" Target="handoutMasters/handout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0" tIns="45000" rIns="90000" bIns="45000" anchor="t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3" name="Zástupný symbol pro datum 2"/>
          <p:cNvSpPr txBox="1">
            <a:spLocks noGrp="1"/>
          </p:cNvSpPr>
          <p:nvPr>
            <p:ph type="dt" sz="quarter" idx="1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0" tIns="45000" rIns="90000" bIns="45000" anchor="t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4" name="Zástupný symbol pro zápatí 3"/>
          <p:cNvSpPr txBox="1">
            <a:spLocks noGrp="1"/>
          </p:cNvSpPr>
          <p:nvPr>
            <p:ph type="ftr" sz="quarter" idx="2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0" tIns="45000" rIns="90000" bIns="45000" anchor="b" anchorCtr="0" compatLnSpc="0"/>
          <a:lstStyle/>
          <a:p>
            <a:pPr marL="0" marR="0" lvl="0" indent="0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endParaRPr lang="cs-CZ" sz="1800" b="0" i="0" u="none" strike="noStrike" kern="1200">
              <a:ln>
                <a:noFill/>
              </a:ln>
              <a:latin typeface="Arial" pitchFamily="18"/>
              <a:ea typeface="Microsoft YaHei" pitchFamily="2"/>
              <a:cs typeface="Mangal" pitchFamily="2"/>
            </a:endParaRPr>
          </a:p>
        </p:txBody>
      </p:sp>
      <p:sp>
        <p:nvSpPr>
          <p:cNvPr id="5" name="Zástupný symbol pro číslo snímku 4"/>
          <p:cNvSpPr txBox="1">
            <a:spLocks noGrp="1"/>
          </p:cNvSpPr>
          <p:nvPr>
            <p:ph type="sldNum" sz="quarter" idx="3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vert="horz" wrap="square" lIns="90000" tIns="45000" rIns="90000" bIns="45000" anchor="b" anchorCtr="0" compatLnSpc="0"/>
          <a:lstStyle/>
          <a:p>
            <a:pPr marL="0" marR="0" lvl="0" indent="0" algn="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</a:pPr>
            <a:fld id="{1CFC7D52-39B6-407E-8E8B-FD18DBDCFE9F}" type="slidenum">
              <a:t>‹#›</a:t>
            </a:fld>
            <a:endParaRPr lang="cs-CZ" sz="1400" b="0" i="0" u="none" strike="noStrike" kern="1200" spc="0" baseline="0">
              <a:ln>
                <a:noFill/>
              </a:ln>
              <a:solidFill>
                <a:srgbClr val="000000"/>
              </a:solidFill>
              <a:latin typeface="Arial" pitchFamily="18"/>
              <a:ea typeface="Microsoft YaHei" pitchFamily="2"/>
              <a:cs typeface="Mangal" pitchFamily="2"/>
            </a:endParaRPr>
          </a:p>
        </p:txBody>
      </p:sp>
    </p:spTree>
    <p:extLst>
      <p:ext uri="{BB962C8B-B14F-4D97-AF65-F5344CB8AC3E}">
        <p14:creationId xmlns:p14="http://schemas.microsoft.com/office/powerpoint/2010/main" val="368800796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 idx="2"/>
          </p:nvPr>
        </p:nvSpPr>
        <p:spPr>
          <a:xfrm>
            <a:off x="1107000" y="812520"/>
            <a:ext cx="5345280" cy="4008959"/>
          </a:xfrm>
          <a:prstGeom prst="rect">
            <a:avLst/>
          </a:prstGeom>
          <a:noFill/>
          <a:ln>
            <a:noFill/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3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 anchorCtr="0"/>
          <a:lstStyle/>
          <a:p>
            <a:pPr lvl="0"/>
            <a:endParaRPr lang="cs-CZ"/>
          </a:p>
        </p:txBody>
      </p:sp>
      <p:sp>
        <p:nvSpPr>
          <p:cNvPr id="4" name="Zástupný symbol pro záhlaví 3"/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 anchorCtr="0"/>
          <a:lstStyle>
            <a:lvl1pPr lvl="0" rtl="0" hangingPunct="0">
              <a:buNone/>
              <a:tabLst/>
              <a:defRPr lang="cs-CZ" sz="2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5" name="Zástupný symbol pro datum 4"/>
          <p:cNvSpPr txBox="1">
            <a:spLocks noGrp="1"/>
          </p:cNvSpPr>
          <p:nvPr>
            <p:ph type="dt" idx="1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t" anchorCtr="0"/>
          <a:lstStyle>
            <a:lvl1pPr lvl="0" rtl="0" hangingPunct="0">
              <a:buNone/>
              <a:tabLst/>
              <a:defRPr lang="cs-CZ" sz="2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6" name="Zástupný symbol pro zápatí 5"/>
          <p:cNvSpPr txBox="1">
            <a:spLocks noGrp="1"/>
          </p:cNvSpPr>
          <p:nvPr>
            <p:ph type="ftr" sz="quarter" idx="4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b" anchorCtr="0"/>
          <a:lstStyle>
            <a:lvl1pPr lvl="0" rtl="0" hangingPunct="0">
              <a:buNone/>
              <a:tabLst/>
              <a:defRPr lang="cs-CZ" sz="2400" kern="1200"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endParaRPr lang="cs-CZ"/>
          </a:p>
        </p:txBody>
      </p:sp>
      <p:sp>
        <p:nvSpPr>
          <p:cNvPr id="7" name="Zástupný symbol pro číslo snímku 6"/>
          <p:cNvSpPr txBox="1">
            <a:spLocks noGrp="1"/>
          </p:cNvSpPr>
          <p:nvPr>
            <p:ph type="sldNum" sz="quarter" idx="5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>
            <a:noFill/>
          </a:ln>
        </p:spPr>
        <p:txBody>
          <a:bodyPr wrap="square" lIns="0" tIns="0" rIns="0" bIns="0" anchor="b" anchorCtr="0"/>
          <a:lstStyle>
            <a:lvl1pPr marL="0" marR="0" lvl="0" indent="0" algn="r" rtl="0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cs-CZ" sz="1400" b="0" i="0" u="none" strike="noStrike" kern="1200" spc="0" baseline="0">
                <a:solidFill>
                  <a:srgbClr val="000000"/>
                </a:solidFill>
                <a:latin typeface="Times New Roman" pitchFamily="18"/>
                <a:ea typeface="Arial Unicode MS" pitchFamily="2"/>
                <a:cs typeface="Tahoma" pitchFamily="2"/>
              </a:defRPr>
            </a:lvl1pPr>
          </a:lstStyle>
          <a:p>
            <a:pPr lvl="0"/>
            <a:fld id="{A593D096-5F7D-497D-8CF7-E4DD47BF36E2}" type="slidenum"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747303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216000" marR="0" lvl="0" indent="-216000" rtl="0" hangingPunct="0">
      <a:buNone/>
      <a:tabLst/>
      <a:defRPr lang="cs-CZ" sz="2000" b="0" i="0" u="none" strike="noStrike" kern="1200">
        <a:ln>
          <a:noFill/>
        </a:ln>
        <a:latin typeface="Arial" pitchFamily="18"/>
        <a:ea typeface="Microsoft YaHei" pitchFamily="2"/>
        <a:cs typeface="Mangal" pitchFamily="2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4099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4100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Ctr="0" compatLnSpc="1">
            <a:prstTxWarp prst="textNoShape">
              <a:avLst/>
            </a:prstTxWarp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847334" indent="-325898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303592" indent="-260718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825028" indent="-260718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346465" indent="-260718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867901" indent="-26071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3389338" indent="-26071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910775" indent="-26071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4432211" indent="-260718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fontAlgn="base" hangingPunct="1">
              <a:spcBef>
                <a:spcPct val="0"/>
              </a:spcBef>
              <a:spcAft>
                <a:spcPct val="0"/>
              </a:spcAft>
            </a:pPr>
            <a:fld id="{DB8D5CDA-38D5-46FF-884E-EC7919A5F673}" type="slidenum">
              <a:rPr lang="cs-CZ" smtClean="0">
                <a:latin typeface="Calibri" pitchFamily="34" charset="0"/>
              </a:rPr>
              <a:pPr eaLnBrk="1" fontAlgn="base" hangingPunct="1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 smtClean="0">
              <a:latin typeface="Calibri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>
            <a:spAutoFit/>
          </a:bodyPr>
          <a:lstStyle/>
          <a:p>
            <a:endParaRPr lang="cs-CZ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r>
              <a:rPr lang="cs-CZ">
                <a:solidFill>
                  <a:srgbClr val="000000"/>
                </a:solidFill>
              </a:rPr>
              <a:t>Lev, ara, plameňáci, gibon,lemur,žirafa, tygr a tygříky,žralok černoploutvý.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1106488" y="812800"/>
            <a:ext cx="5345112" cy="4008438"/>
          </a:xfr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/>
        <p:txBody>
          <a:bodyPr/>
          <a:lstStyle/>
          <a:p>
            <a:pPr lvl="0"/>
            <a:r>
              <a:rPr lang="cs-CZ">
                <a:solidFill>
                  <a:srgbClr val="000000"/>
                </a:solidFill>
              </a:rPr>
              <a:t>Šimpanz, tukan,perutýn, zebra, leguán, pštros,tamarín pinčí, lama, bažant.</a:t>
            </a: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 noResize="1"/>
          </p:cNvSpPr>
          <p:nvPr>
            <p:ph type="sldImg"/>
          </p:nvPr>
        </p:nvSpPr>
        <p:spPr>
          <a:xfrm>
            <a:off x="1106488" y="812800"/>
            <a:ext cx="5345112" cy="4008438"/>
          </a:xfrm>
          <a:solidFill>
            <a:srgbClr val="4F81BD"/>
          </a:solidFill>
          <a:ln w="25560">
            <a:solidFill>
              <a:srgbClr val="385D8A"/>
            </a:solidFill>
            <a:prstDash val="solid"/>
          </a:ln>
        </p:spPr>
      </p:sp>
      <p:sp>
        <p:nvSpPr>
          <p:cNvPr id="3" name="Zástupný symbol pro poznámky 2"/>
          <p:cNvSpPr txBox="1">
            <a:spLocks noGrp="1"/>
          </p:cNvSpPr>
          <p:nvPr>
            <p:ph type="body" sz="quarter" idx="1"/>
          </p:nvPr>
        </p:nvSpPr>
        <p:spPr>
          <a:xfrm>
            <a:off x="756000" y="5078520"/>
            <a:ext cx="6047640" cy="481140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7391682"/>
            <a:ext cx="10080625" cy="167993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9912615" y="3360"/>
            <a:ext cx="168010" cy="75596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68010" cy="75596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10080625" cy="277188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61290" y="7045618"/>
            <a:ext cx="9737884" cy="34123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512094" y="3107866"/>
            <a:ext cx="7056438" cy="1931917"/>
          </a:xfrm>
        </p:spPr>
        <p:txBody>
          <a:bodyPr/>
          <a:lstStyle>
            <a:lvl1pPr marL="0" indent="0" algn="ctr">
              <a:buNone/>
              <a:defRPr sz="1800" b="1" cap="all" spc="276" baseline="0">
                <a:solidFill>
                  <a:schemeClr val="tx2"/>
                </a:solidFill>
              </a:defRPr>
            </a:lvl1pPr>
            <a:lvl2pPr marL="503972" indent="0" algn="ctr">
              <a:buNone/>
            </a:lvl2pPr>
            <a:lvl3pPr marL="1007943" indent="0" algn="ctr">
              <a:buNone/>
            </a:lvl3pPr>
            <a:lvl4pPr marL="1511915" indent="0" algn="ctr">
              <a:buNone/>
            </a:lvl4pPr>
            <a:lvl5pPr marL="2015886" indent="0" algn="ctr">
              <a:buNone/>
            </a:lvl5pPr>
            <a:lvl6pPr marL="2519858" indent="0" algn="ctr">
              <a:buNone/>
            </a:lvl6pPr>
            <a:lvl7pPr marL="3023829" indent="0" algn="ctr">
              <a:buNone/>
            </a:lvl7pPr>
            <a:lvl8pPr marL="3527801" indent="0" algn="ctr">
              <a:buNone/>
            </a:lvl8pPr>
            <a:lvl9pPr marL="4031772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171371" y="2667725"/>
            <a:ext cx="973788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68010" y="167993"/>
            <a:ext cx="9737884" cy="721697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 dirty="0"/>
          </a:p>
        </p:txBody>
      </p:sp>
      <p:sp>
        <p:nvSpPr>
          <p:cNvPr id="13" name="Ovál 12"/>
          <p:cNvSpPr/>
          <p:nvPr/>
        </p:nvSpPr>
        <p:spPr>
          <a:xfrm>
            <a:off x="4704292" y="2331740"/>
            <a:ext cx="672042" cy="671971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4808458" y="2435895"/>
            <a:ext cx="463709" cy="46366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788297" y="2424487"/>
            <a:ext cx="504031" cy="486479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 lvl="0"/>
            <a:fld id="{00C5415F-9F4C-458C-89B4-B43E8C6F5A9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756047" y="419982"/>
            <a:ext cx="8568531" cy="1931917"/>
          </a:xfrm>
        </p:spPr>
        <p:txBody>
          <a:bodyPr anchor="b"/>
          <a:lstStyle>
            <a:lvl1pPr>
              <a:defRPr sz="46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808458" y="1131386"/>
            <a:ext cx="504031" cy="486479"/>
          </a:xfrm>
        </p:spPr>
        <p:txBody>
          <a:bodyPr/>
          <a:lstStyle/>
          <a:p>
            <a:pPr lvl="0"/>
            <a:fld id="{00C5415F-9F4C-458C-89B4-B43E8C6F5A9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32661" y="1683288"/>
            <a:ext cx="9374981" cy="5039783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68010" cy="75596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7391682"/>
            <a:ext cx="10080625" cy="167993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10080625" cy="167993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9912615" y="20999"/>
            <a:ext cx="168010" cy="75596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68010" y="2519891"/>
            <a:ext cx="9737884" cy="335986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71371" y="156917"/>
            <a:ext cx="9737884" cy="2358619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508595" y="3023870"/>
            <a:ext cx="7143942" cy="1844421"/>
          </a:xfrm>
        </p:spPr>
        <p:txBody>
          <a:bodyPr anchor="t"/>
          <a:lstStyle>
            <a:lvl1pPr marL="0" indent="0" algn="ctr">
              <a:buNone/>
              <a:defRPr sz="1800" b="1" cap="all" spc="276" baseline="0">
                <a:solidFill>
                  <a:schemeClr val="tx2"/>
                </a:solidFill>
              </a:defRPr>
            </a:lvl1pPr>
            <a:lvl2pPr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61290" y="7045618"/>
            <a:ext cx="9737884" cy="34123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68010" y="167993"/>
            <a:ext cx="9737884" cy="721697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168010" y="2687884"/>
            <a:ext cx="973788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4704292" y="2331740"/>
            <a:ext cx="672042" cy="671971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4808458" y="2435895"/>
            <a:ext cx="463709" cy="46366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788297" y="2424487"/>
            <a:ext cx="504031" cy="486479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 lvl="0"/>
            <a:fld id="{A48A5AED-4A9E-4565-8B4F-A30E87827E26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96300" y="587975"/>
            <a:ext cx="8568531" cy="1679928"/>
          </a:xfrm>
        </p:spPr>
        <p:txBody>
          <a:bodyPr anchor="b"/>
          <a:lstStyle>
            <a:lvl1pPr algn="ctr">
              <a:buNone/>
              <a:defRPr sz="46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2661" y="251989"/>
            <a:ext cx="9408583" cy="836604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384396" y="7065776"/>
            <a:ext cx="3356848" cy="403183"/>
          </a:xfrm>
        </p:spPr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00C5415F-9F4C-458C-89B4-B43E8C6F5A90}" type="slidenum">
              <a:rPr lang="cs-CZ" smtClean="0"/>
              <a:t>‹#›</a:t>
            </a:fld>
            <a:endParaRPr lang="cs-CZ"/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 flipV="1">
            <a:off x="5030479" y="1736865"/>
            <a:ext cx="9835" cy="5312669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32661" y="1511935"/>
            <a:ext cx="4452276" cy="5160738"/>
          </a:xfrm>
        </p:spPr>
        <p:txBody>
          <a:bodyPr/>
          <a:lstStyle>
            <a:lvl1pPr>
              <a:defRPr sz="28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5292328" y="1511935"/>
            <a:ext cx="4452276" cy="5160738"/>
          </a:xfrm>
        </p:spPr>
        <p:txBody>
          <a:bodyPr/>
          <a:lstStyle>
            <a:lvl1pPr>
              <a:defRPr sz="2800"/>
            </a:lvl1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 flipV="1">
            <a:off x="5040313" y="2425395"/>
            <a:ext cx="0" cy="461644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10080625" cy="159593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7391682"/>
            <a:ext cx="10080625" cy="167993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68010" cy="75596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9912615" y="0"/>
            <a:ext cx="168010" cy="75596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68010" y="1511935"/>
            <a:ext cx="9737884" cy="1007957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60870" y="7045617"/>
            <a:ext cx="9737884" cy="342705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32660" y="1679928"/>
            <a:ext cx="4454027" cy="807968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400" b="1" dirty="0" smtClean="0">
                <a:solidFill>
                  <a:srgbClr val="FFFFFF"/>
                </a:solidFill>
              </a:defRPr>
            </a:lvl1pPr>
            <a:lvl2pPr>
              <a:buNone/>
              <a:defRPr sz="2200" b="1"/>
            </a:lvl2pPr>
            <a:lvl3pPr>
              <a:buNone/>
              <a:defRPr sz="2000" b="1"/>
            </a:lvl3pPr>
            <a:lvl4pPr>
              <a:buNone/>
              <a:defRPr sz="1800" b="1"/>
            </a:lvl4pPr>
            <a:lvl5pPr>
              <a:buNone/>
              <a:defRPr sz="18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5282109" y="1679928"/>
            <a:ext cx="4455776" cy="806365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400" b="1"/>
            </a:lvl1pPr>
            <a:lvl2pPr>
              <a:buNone/>
              <a:defRPr sz="2200" b="1"/>
            </a:lvl2pPr>
            <a:lvl3pPr>
              <a:buNone/>
              <a:defRPr sz="2000" b="1"/>
            </a:lvl3pPr>
            <a:lvl4pPr>
              <a:buNone/>
              <a:defRPr sz="1800" b="1"/>
            </a:lvl4pPr>
            <a:lvl5pPr>
              <a:buNone/>
              <a:defRPr sz="18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36021" y="7065776"/>
            <a:ext cx="3948245" cy="403183"/>
          </a:xfrm>
        </p:spPr>
        <p:txBody>
          <a:bodyPr/>
          <a:lstStyle/>
          <a:p>
            <a:pPr lvl="0"/>
            <a:endParaRPr lang="cs-CZ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68010" y="1411139"/>
            <a:ext cx="973788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68010" y="171353"/>
            <a:ext cx="9737884" cy="721697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32661" y="2724242"/>
            <a:ext cx="4455636" cy="4209083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5292328" y="2724242"/>
            <a:ext cx="4452276" cy="4213259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Ovál 24"/>
          <p:cNvSpPr/>
          <p:nvPr/>
        </p:nvSpPr>
        <p:spPr>
          <a:xfrm>
            <a:off x="4704292" y="1053853"/>
            <a:ext cx="672042" cy="671971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Ovál 26"/>
          <p:cNvSpPr/>
          <p:nvPr/>
        </p:nvSpPr>
        <p:spPr>
          <a:xfrm>
            <a:off x="4808458" y="1158008"/>
            <a:ext cx="463709" cy="46366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788297" y="1149071"/>
            <a:ext cx="504031" cy="486479"/>
          </a:xfrm>
        </p:spPr>
        <p:txBody>
          <a:bodyPr/>
          <a:lstStyle>
            <a:lvl1pPr algn="ctr">
              <a:defRPr/>
            </a:lvl1pPr>
          </a:lstStyle>
          <a:p>
            <a:pPr lvl="0"/>
            <a:fld id="{00C5415F-9F4C-458C-89B4-B43E8C6F5A90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788297" y="1142021"/>
            <a:ext cx="504031" cy="486479"/>
          </a:xfrm>
        </p:spPr>
        <p:txBody>
          <a:bodyPr/>
          <a:lstStyle/>
          <a:p>
            <a:pPr lvl="0"/>
            <a:fld id="{2B9BE58F-B2E9-45D9-85C4-59701173325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7391682"/>
            <a:ext cx="10080625" cy="167993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10080625" cy="171353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9912615" y="0"/>
            <a:ext cx="168010" cy="75596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68010" cy="75596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61290" y="7045618"/>
            <a:ext cx="9737884" cy="34123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68010" y="174712"/>
            <a:ext cx="9737884" cy="721697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704292" y="6971700"/>
            <a:ext cx="672042" cy="486478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 lvl="0"/>
            <a:fld id="{00C5415F-9F4C-458C-89B4-B43E8C6F5A9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68010" y="167993"/>
            <a:ext cx="9737884" cy="33598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7391682"/>
            <a:ext cx="10080625" cy="167993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9912615" y="0"/>
            <a:ext cx="168010" cy="75596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10080625" cy="131034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68010" cy="75596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68010" y="671971"/>
            <a:ext cx="3024188" cy="6467722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0026" y="1007957"/>
            <a:ext cx="2604161" cy="1091953"/>
          </a:xfrm>
        </p:spPr>
        <p:txBody>
          <a:bodyPr anchor="b">
            <a:noAutofit/>
          </a:bodyPr>
          <a:lstStyle>
            <a:lvl1pPr algn="l">
              <a:buNone/>
              <a:defRPr sz="24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20026" y="2183907"/>
            <a:ext cx="2604161" cy="4569054"/>
          </a:xfrm>
        </p:spPr>
        <p:txBody>
          <a:bodyPr/>
          <a:lstStyle>
            <a:lvl1pPr marL="0" indent="0">
              <a:spcAft>
                <a:spcPts val="1102"/>
              </a:spcAft>
              <a:buNone/>
              <a:defRPr sz="1800">
                <a:solidFill>
                  <a:srgbClr val="FFFFFF"/>
                </a:solidFill>
              </a:defRPr>
            </a:lvl1pPr>
            <a:lvl2pPr>
              <a:buNone/>
              <a:defRPr sz="1300"/>
            </a:lvl2pPr>
            <a:lvl3pPr>
              <a:buNone/>
              <a:defRPr sz="1100"/>
            </a:lvl3pPr>
            <a:lvl4pPr>
              <a:buNone/>
              <a:defRPr sz="1000"/>
            </a:lvl4pPr>
            <a:lvl5pPr>
              <a:buNone/>
              <a:defRPr sz="10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68010" y="167993"/>
            <a:ext cx="9737884" cy="721697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168010" y="587975"/>
            <a:ext cx="973788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444214" y="755967"/>
            <a:ext cx="6216385" cy="596374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Ovál 9"/>
          <p:cNvSpPr/>
          <p:nvPr/>
        </p:nvSpPr>
        <p:spPr>
          <a:xfrm>
            <a:off x="1428088" y="251989"/>
            <a:ext cx="672042" cy="671971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vál 10"/>
          <p:cNvSpPr/>
          <p:nvPr/>
        </p:nvSpPr>
        <p:spPr>
          <a:xfrm>
            <a:off x="1532255" y="356145"/>
            <a:ext cx="463709" cy="46366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512094" y="344736"/>
            <a:ext cx="504031" cy="486479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 lvl="0"/>
            <a:fld id="{00C5415F-9F4C-458C-89B4-B43E8C6F5A90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64650" y="7042012"/>
            <a:ext cx="9737884" cy="34123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32661" y="7066773"/>
            <a:ext cx="3729831" cy="403183"/>
          </a:xfrm>
        </p:spPr>
        <p:txBody>
          <a:bodyPr/>
          <a:lstStyle/>
          <a:p>
            <a:pPr lvl="0"/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nice 20"/>
          <p:cNvSpPr>
            <a:spLocks noChangeShapeType="1"/>
          </p:cNvSpPr>
          <p:nvPr/>
        </p:nvSpPr>
        <p:spPr bwMode="auto">
          <a:xfrm>
            <a:off x="168010" y="587975"/>
            <a:ext cx="973788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7391682"/>
            <a:ext cx="10080625" cy="167993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9912615" y="0"/>
            <a:ext cx="168010" cy="75596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0080625" cy="167993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68010" cy="75596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68010" y="167993"/>
            <a:ext cx="9737884" cy="33262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68010" y="671971"/>
            <a:ext cx="3024188" cy="6467722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68010" y="171353"/>
            <a:ext cx="9737884" cy="721697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 dirty="0"/>
          </a:p>
        </p:txBody>
      </p:sp>
      <p:sp>
        <p:nvSpPr>
          <p:cNvPr id="12" name="Ovál 11"/>
          <p:cNvSpPr/>
          <p:nvPr/>
        </p:nvSpPr>
        <p:spPr>
          <a:xfrm>
            <a:off x="1428088" y="251989"/>
            <a:ext cx="672042" cy="671971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1532255" y="356145"/>
            <a:ext cx="463709" cy="46366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512094" y="344736"/>
            <a:ext cx="504031" cy="486479"/>
          </a:xfrm>
        </p:spPr>
        <p:txBody>
          <a:bodyPr/>
          <a:lstStyle/>
          <a:p>
            <a:pPr lvl="0"/>
            <a:fld id="{00C5415F-9F4C-458C-89B4-B43E8C6F5A90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307705" y="5543762"/>
            <a:ext cx="6468401" cy="1343942"/>
          </a:xfrm>
        </p:spPr>
        <p:txBody>
          <a:bodyPr anchor="t">
            <a:noAutofit/>
          </a:bodyPr>
          <a:lstStyle>
            <a:lvl1pPr algn="l">
              <a:buNone/>
              <a:defRPr sz="26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307705" y="671971"/>
            <a:ext cx="6468401" cy="4703798"/>
          </a:xfrm>
        </p:spPr>
        <p:txBody>
          <a:bodyPr/>
          <a:lstStyle>
            <a:lvl1pPr marL="0" indent="0">
              <a:buNone/>
              <a:defRPr sz="35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20026" y="1091953"/>
            <a:ext cx="2688167" cy="5795751"/>
          </a:xfrm>
        </p:spPr>
        <p:txBody>
          <a:bodyPr/>
          <a:lstStyle>
            <a:lvl1pPr marL="0" indent="0">
              <a:spcAft>
                <a:spcPts val="1102"/>
              </a:spcAft>
              <a:buFontTx/>
              <a:buNone/>
              <a:defRPr sz="1800">
                <a:solidFill>
                  <a:srgbClr val="FFFFFF"/>
                </a:solidFill>
              </a:defRPr>
            </a:lvl1pPr>
            <a:lvl2pPr>
              <a:defRPr sz="1300"/>
            </a:lvl2pPr>
            <a:lvl3pPr>
              <a:defRPr sz="1100"/>
            </a:lvl3pPr>
            <a:lvl4pPr>
              <a:defRPr sz="1000"/>
            </a:lvl4pPr>
            <a:lvl5pPr>
              <a:defRPr sz="10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64650" y="7042012"/>
            <a:ext cx="9737884" cy="34123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381036" y="7060309"/>
            <a:ext cx="3356848" cy="403183"/>
          </a:xfrm>
        </p:spPr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32661" y="7066773"/>
            <a:ext cx="3951605" cy="403183"/>
          </a:xfrm>
        </p:spPr>
        <p:txBody>
          <a:bodyPr/>
          <a:lstStyle/>
          <a:p>
            <a:pPr lvl="0"/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/>
            <a:fld id="{9A6D4392-C634-4E9D-BE6F-79805B56866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7391682"/>
            <a:ext cx="10080625" cy="167993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728479" y="0"/>
            <a:ext cx="2352146" cy="75596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0080625" cy="171353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68010" cy="75596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61290" y="7045618"/>
            <a:ext cx="9737884" cy="34123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68010" y="171353"/>
            <a:ext cx="9737884" cy="721697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 dirty="0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 rot="5400000">
            <a:off x="4434156" y="3613525"/>
            <a:ext cx="688434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7540307" y="3225112"/>
            <a:ext cx="672042" cy="671971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7644474" y="3329267"/>
            <a:ext cx="463709" cy="46366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624313" y="3317859"/>
            <a:ext cx="504031" cy="486479"/>
          </a:xfrm>
        </p:spPr>
        <p:txBody>
          <a:bodyPr/>
          <a:lstStyle/>
          <a:p>
            <a:pPr lvl="0"/>
            <a:fld id="{A3B18C99-D9E9-4C3B-A9B4-0D0EC0DAB46A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36021" y="335986"/>
            <a:ext cx="7224448" cy="6416978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/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8148505" y="335987"/>
            <a:ext cx="1596099" cy="645022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>
  <p:cSld name="1_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3" name="Zástupný symbol pro zápatí 2"/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cs-CZ"/>
          </a:p>
        </p:txBody>
      </p:sp>
      <p:sp>
        <p:nvSpPr>
          <p:cNvPr id="4" name="Zástupný symbol pro číslo snímku 3"/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568D0D1-C165-4529-BD85-D7E787D67CD0}" type="slidenum">
              <a:t>‹#›</a:t>
            </a:fld>
            <a:endParaRPr lang="cs-CZ"/>
          </a:p>
        </p:txBody>
      </p:sp>
      <p:sp>
        <p:nvSpPr>
          <p:cNvPr id="5" name="Nadpis 4"/>
          <p:cNvSpPr txBox="1">
            <a:spLocks noGrp="1"/>
          </p:cNvSpPr>
          <p:nvPr>
            <p:ph type="title" idx="4294967295"/>
          </p:nvPr>
        </p:nvSpPr>
        <p:spPr>
          <a:xfrm>
            <a:off x="503999" y="301320"/>
            <a:ext cx="9072000" cy="1261800"/>
          </a:xfrm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Zástupný symbol pro text 5"/>
          <p:cNvSpPr txBox="1">
            <a:spLocks noGrp="1"/>
          </p:cNvSpPr>
          <p:nvPr>
            <p:ph type="body" idx="4294967295"/>
          </p:nvPr>
        </p:nvSpPr>
        <p:spPr>
          <a:xfrm>
            <a:off x="503999" y="1768680"/>
            <a:ext cx="9072000" cy="4988880"/>
          </a:xfrm>
        </p:spPr>
        <p:txBody>
          <a:bodyPr/>
          <a:lstStyle>
            <a:lvl1pPr>
              <a:spcAft>
                <a:spcPts val="1417"/>
              </a:spcAft>
              <a:defRPr>
                <a:ln>
                  <a:noFill/>
                </a:ln>
              </a:defRPr>
            </a:lvl1pPr>
          </a:lstStyle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907007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hf sldNum="0" hdr="0" ftr="0" dt="0"/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7391682"/>
            <a:ext cx="10080625" cy="167993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1"/>
            <a:ext cx="10080625" cy="1535933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68010" cy="75596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9912615" y="0"/>
            <a:ext cx="168010" cy="7559675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64650" y="7042012"/>
            <a:ext cx="9737884" cy="34123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384396" y="7060309"/>
            <a:ext cx="3356848" cy="403183"/>
          </a:xfrm>
          <a:prstGeom prst="rect">
            <a:avLst/>
          </a:prstGeom>
        </p:spPr>
        <p:txBody>
          <a:bodyPr vert="horz" lIns="100794" tIns="50397" rIns="100794" bIns="50397"/>
          <a:lstStyle>
            <a:lvl1pPr algn="r" eaLnBrk="1" latinLnBrk="0" hangingPunct="1">
              <a:defRPr kumimoji="0" sz="1500">
                <a:solidFill>
                  <a:srgbClr val="FFFFFF"/>
                </a:solidFill>
              </a:defRPr>
            </a:lvl1pPr>
          </a:lstStyle>
          <a:p>
            <a:pPr lvl="0"/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36021" y="7066773"/>
            <a:ext cx="3948245" cy="403183"/>
          </a:xfrm>
          <a:prstGeom prst="rect">
            <a:avLst/>
          </a:prstGeom>
        </p:spPr>
        <p:txBody>
          <a:bodyPr vert="horz" lIns="100794" tIns="50397" rIns="100794" bIns="50397"/>
          <a:lstStyle>
            <a:lvl1pPr algn="l" eaLnBrk="1" latinLnBrk="0" hangingPunct="1">
              <a:defRPr kumimoji="0" sz="1300">
                <a:solidFill>
                  <a:srgbClr val="FFFFFF"/>
                </a:solidFill>
              </a:defRPr>
            </a:lvl1pPr>
          </a:lstStyle>
          <a:p>
            <a:pPr lvl="0"/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68010" y="171353"/>
            <a:ext cx="9737884" cy="7216970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 dirty="0"/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168010" y="1407373"/>
            <a:ext cx="973788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100794" tIns="50397" rIns="100794" bIns="50397" anchor="ctr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4704292" y="1053853"/>
            <a:ext cx="672042" cy="671971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vál 14"/>
          <p:cNvSpPr/>
          <p:nvPr/>
        </p:nvSpPr>
        <p:spPr>
          <a:xfrm>
            <a:off x="4808458" y="1158008"/>
            <a:ext cx="463709" cy="463660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lIns="100794" tIns="50397" rIns="100794" bIns="50397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788297" y="1146600"/>
            <a:ext cx="504031" cy="486479"/>
          </a:xfrm>
          <a:prstGeom prst="rect">
            <a:avLst/>
          </a:prstGeom>
        </p:spPr>
        <p:txBody>
          <a:bodyPr vert="horz" lIns="50397" tIns="50397" rIns="50397" bIns="50397" anchor="ctr">
            <a:normAutofit/>
          </a:bodyPr>
          <a:lstStyle>
            <a:lvl1pPr algn="ctr" eaLnBrk="1" latinLnBrk="0" hangingPunct="1">
              <a:defRPr kumimoji="0" sz="18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pPr lvl="0"/>
            <a:fld id="{00C5415F-9F4C-458C-89B4-B43E8C6F5A90}" type="slidenum">
              <a:rPr lang="cs-CZ" smtClean="0"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32661" y="251989"/>
            <a:ext cx="9408583" cy="836604"/>
          </a:xfrm>
          <a:prstGeom prst="rect">
            <a:avLst/>
          </a:prstGeom>
        </p:spPr>
        <p:txBody>
          <a:bodyPr vert="horz" lIns="100794" tIns="50397" rIns="100794" bIns="50397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32661" y="1679928"/>
            <a:ext cx="9408583" cy="5070022"/>
          </a:xfrm>
          <a:prstGeom prst="rect">
            <a:avLst/>
          </a:prstGeom>
        </p:spPr>
        <p:txBody>
          <a:bodyPr vert="horz" lIns="100794" tIns="50397" rIns="100794" bIns="50397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3" r:id="rId12"/>
  </p:sldLayoutIdLst>
  <p:txStyles>
    <p:titleStyle>
      <a:lvl1pPr algn="ctr" rtl="0" eaLnBrk="1" latinLnBrk="0" hangingPunct="1">
        <a:spcBef>
          <a:spcPct val="0"/>
        </a:spcBef>
        <a:buNone/>
        <a:defRPr kumimoji="0" sz="36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302383" indent="-302383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604766" indent="-302383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907149" indent="-251986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209532" indent="-251986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4pPr>
      <a:lvl5pPr marL="1511915" indent="-251986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814298" indent="-201589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116681" indent="-201589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318269" indent="-201589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620652" indent="-201589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5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5039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1007943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511915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2015886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519858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3023829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527801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4031772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2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png"/><Relationship Id="rId3" Type="http://schemas.openxmlformats.org/officeDocument/2006/relationships/image" Target="../media/image9.png"/><Relationship Id="rId7" Type="http://schemas.openxmlformats.org/officeDocument/2006/relationships/image" Target="../media/image13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2.png"/><Relationship Id="rId5" Type="http://schemas.openxmlformats.org/officeDocument/2006/relationships/image" Target="../media/image11.png"/><Relationship Id="rId10" Type="http://schemas.openxmlformats.org/officeDocument/2006/relationships/image" Target="../media/image16.png"/><Relationship Id="rId4" Type="http://schemas.openxmlformats.org/officeDocument/2006/relationships/image" Target="../media/image10.png"/><Relationship Id="rId9" Type="http://schemas.openxmlformats.org/officeDocument/2006/relationships/image" Target="../media/image15.png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20.png"/><Relationship Id="rId11" Type="http://schemas.openxmlformats.org/officeDocument/2006/relationships/image" Target="../media/image25.png"/><Relationship Id="rId5" Type="http://schemas.openxmlformats.org/officeDocument/2006/relationships/image" Target="../media/image19.png"/><Relationship Id="rId10" Type="http://schemas.openxmlformats.org/officeDocument/2006/relationships/image" Target="../media/image24.png"/><Relationship Id="rId4" Type="http://schemas.openxmlformats.org/officeDocument/2006/relationships/image" Target="../media/image18.png"/><Relationship Id="rId9" Type="http://schemas.openxmlformats.org/officeDocument/2006/relationships/image" Target="../media/image23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www.zoo-hodonin.cz/wp-content/uploads/2010/03/mapa_zoo1.png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Obrázek 4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82386" y="5228776"/>
            <a:ext cx="5960870" cy="11532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1" name="Picture 6" descr="LOGO_obdelnik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03630" y="589725"/>
            <a:ext cx="3410962" cy="8889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4453" name="Group 117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0519630"/>
              </p:ext>
            </p:extLst>
          </p:nvPr>
        </p:nvGraphicFramePr>
        <p:xfrm>
          <a:off x="1071067" y="2192657"/>
          <a:ext cx="8097753" cy="2503042"/>
        </p:xfrm>
        <a:graphic>
          <a:graphicData uri="http://schemas.openxmlformats.org/drawingml/2006/table">
            <a:tbl>
              <a:tblPr/>
              <a:tblGrid>
                <a:gridCol w="4049751"/>
                <a:gridCol w="4048002"/>
              </a:tblGrid>
              <a:tr h="63847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marL="100806" marR="100806" marT="50406" marB="50406"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T. G. Masaryka, Bojkovice, okres Uherské Hradiště</a:t>
                      </a:r>
                    </a:p>
                  </a:txBody>
                  <a:tcPr marL="100806" marR="100806" marT="50406" marB="50406"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850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                                                     </a:t>
                      </a:r>
                    </a:p>
                  </a:txBody>
                  <a:tcPr marL="100806" marR="100806" marT="50406" marB="50406"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Luďka Pavlíková</a:t>
                      </a:r>
                    </a:p>
                  </a:txBody>
                  <a:tcPr marL="100806" marR="100806" marT="50406" marB="50406"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6383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marL="100806" marR="100806" marT="50406" marB="50406"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VY_32_INOVACE_08_Výlet s naší třídou.</a:t>
                      </a:r>
                    </a:p>
                  </a:txBody>
                  <a:tcPr marL="100806" marR="100806" marT="50406" marB="50406"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43405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CELEK:</a:t>
                      </a:r>
                    </a:p>
                  </a:txBody>
                  <a:tcPr marL="100806" marR="100806" marT="50406" marB="50406"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Lidé kolem nás</a:t>
                      </a:r>
                    </a:p>
                  </a:txBody>
                  <a:tcPr marL="100806" marR="100806" marT="50406" marB="50406"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8504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marL="100806" marR="100806" marT="50406" marB="50406"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 typeface="Arial" charset="0"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CZ.1.07/1.4.00/21.0882</a:t>
                      </a:r>
                    </a:p>
                  </a:txBody>
                  <a:tcPr marL="100806" marR="100806" marT="50406" marB="50406"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651483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cs-CZ" dirty="0" smtClean="0"/>
              <a:t>Prezentace slouží k připomenutí učiva jedeme </a:t>
            </a:r>
            <a:r>
              <a:rPr lang="cs-CZ" smtClean="0"/>
              <a:t>na výlet.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2139015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 txBox="1">
            <a:spLocks noGrp="1"/>
          </p:cNvSpPr>
          <p:nvPr>
            <p:ph type="body" idx="4294967295"/>
          </p:nvPr>
        </p:nvSpPr>
        <p:spPr/>
        <p:txBody>
          <a:bodyPr anchor="ctr" anchorCtr="1"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marL="0" indent="0" algn="ctr"/>
            <a:endParaRPr lang="cs-CZ"/>
          </a:p>
        </p:txBody>
      </p:sp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503999" y="596880"/>
            <a:ext cx="9071640" cy="670680"/>
          </a:xfrm>
        </p:spPr>
        <p:txBody>
          <a:bodyPr>
            <a:spAutoFit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 b="1" u="sng" dirty="0" smtClean="0">
                <a:solidFill>
                  <a:srgbClr val="2323DC"/>
                </a:solidFill>
                <a:effectLst>
                  <a:outerShdw dist="17961" dir="2700000">
                    <a:scrgbClr r="0" g="0" b="0"/>
                  </a:outerShdw>
                </a:effectLst>
              </a:rPr>
              <a:t>Výlet s naší třídou.</a:t>
            </a:r>
            <a:endParaRPr lang="cs-CZ" b="1" u="sng" dirty="0">
              <a:solidFill>
                <a:srgbClr val="2323DC"/>
              </a:solidFill>
              <a:effectLst>
                <a:outerShdw dist="17961" dir="2700000">
                  <a:scrgbClr r="0" g="0" b="0"/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1800000" y="1712880"/>
            <a:ext cx="6095519" cy="566712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/>
        <p:txBody>
          <a:bodyPr/>
          <a:lstStyle>
            <a:defPPr marL="43200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defPPr>
            <a:lvl1pPr marL="43200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1pPr>
            <a:lvl2pPr marL="864000" lvl="1" indent="-324000">
              <a:spcBef>
                <a:spcPts val="0"/>
              </a:spcBef>
              <a:spcAft>
                <a:spcPts val="1134"/>
              </a:spcAft>
              <a:buSzPct val="45000"/>
              <a:buFont typeface="StarSymbol"/>
              <a:buChar char="●"/>
              <a:defRPr lang="cs-CZ" sz="2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2pPr>
            <a:lvl3pPr marL="1295999" lvl="2" indent="-288000">
              <a:spcBef>
                <a:spcPts val="0"/>
              </a:spcBef>
              <a:spcAft>
                <a:spcPts val="850"/>
              </a:spcAft>
              <a:buSzPct val="75000"/>
              <a:buFont typeface="StarSymbol"/>
              <a:buChar char="–"/>
              <a:defRPr lang="cs-CZ" sz="24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3pPr>
            <a:lvl4pPr marL="1728000" lvl="3" indent="-216000">
              <a:spcBef>
                <a:spcPts val="0"/>
              </a:spcBef>
              <a:spcAft>
                <a:spcPts val="567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4pPr>
            <a:lvl5pPr marL="2160000" lvl="4" indent="-216000">
              <a:spcBef>
                <a:spcPts val="0"/>
              </a:spcBef>
              <a:spcAft>
                <a:spcPts val="283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5pPr>
            <a:lvl6pPr marL="259200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6pPr>
            <a:lvl7pPr marL="302400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7pPr>
            <a:lvl8pPr marL="345600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8pPr>
            <a:lvl9pPr marL="3887999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9pPr>
          </a:lstStyle>
          <a:p>
            <a:endParaRPr lang="cs-CZ"/>
          </a:p>
        </p:txBody>
      </p:sp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>
          <a:xfrm>
            <a:off x="468360" y="357840"/>
            <a:ext cx="9071640" cy="1262160"/>
          </a:xfrm>
        </p:spPr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 b="1" u="sng" dirty="0">
                <a:solidFill>
                  <a:srgbClr val="2323DC"/>
                </a:solidFill>
                <a:effectLst>
                  <a:outerShdw dist="17961" dir="2700000">
                    <a:scrgbClr r="0" g="0" b="0"/>
                  </a:outerShdw>
                </a:effectLst>
              </a:rPr>
              <a:t>ZOO Hodonín.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2520000" y="1800000"/>
            <a:ext cx="4860000" cy="4860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3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/>
        <p:txBody>
          <a:bodyPr>
            <a:normAutofit lnSpcReduction="10000"/>
          </a:bodyPr>
          <a:lstStyle>
            <a:defPPr marL="43200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defPPr>
            <a:lvl1pPr marL="43200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1pPr>
            <a:lvl2pPr marL="864000" lvl="1" indent="-324000">
              <a:spcBef>
                <a:spcPts val="0"/>
              </a:spcBef>
              <a:spcAft>
                <a:spcPts val="1134"/>
              </a:spcAft>
              <a:buSzPct val="45000"/>
              <a:buFont typeface="StarSymbol"/>
              <a:buChar char="●"/>
              <a:defRPr lang="cs-CZ" sz="2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2pPr>
            <a:lvl3pPr marL="1295999" lvl="2" indent="-288000">
              <a:spcBef>
                <a:spcPts val="0"/>
              </a:spcBef>
              <a:spcAft>
                <a:spcPts val="850"/>
              </a:spcAft>
              <a:buSzPct val="75000"/>
              <a:buFont typeface="StarSymbol"/>
              <a:buChar char="–"/>
              <a:defRPr lang="cs-CZ" sz="24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3pPr>
            <a:lvl4pPr marL="1728000" lvl="3" indent="-216000">
              <a:spcBef>
                <a:spcPts val="0"/>
              </a:spcBef>
              <a:spcAft>
                <a:spcPts val="567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4pPr>
            <a:lvl5pPr marL="2160000" lvl="4" indent="-216000">
              <a:spcBef>
                <a:spcPts val="0"/>
              </a:spcBef>
              <a:spcAft>
                <a:spcPts val="283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5pPr>
            <a:lvl6pPr marL="259200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6pPr>
            <a:lvl7pPr marL="302400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7pPr>
            <a:lvl8pPr marL="345600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8pPr>
            <a:lvl9pPr marL="3887999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9pPr>
          </a:lstStyle>
          <a:p>
            <a:pPr lvl="0">
              <a:spcAft>
                <a:spcPts val="1414"/>
              </a:spcAft>
            </a:pPr>
            <a:r>
              <a:rPr lang="cs-CZ" dirty="0"/>
              <a:t>Pavilon exotického ptactva</a:t>
            </a:r>
          </a:p>
          <a:p>
            <a:pPr lvl="0">
              <a:spcAft>
                <a:spcPts val="1414"/>
              </a:spcAft>
            </a:pPr>
            <a:r>
              <a:rPr lang="cs-CZ" dirty="0" smtClean="0"/>
              <a:t>Pavilon </a:t>
            </a:r>
            <a:r>
              <a:rPr lang="cs-CZ" dirty="0"/>
              <a:t>terárií</a:t>
            </a:r>
          </a:p>
          <a:p>
            <a:pPr lvl="0">
              <a:spcAft>
                <a:spcPts val="1414"/>
              </a:spcAft>
            </a:pPr>
            <a:r>
              <a:rPr lang="cs-CZ" dirty="0"/>
              <a:t>Pavilon primátů</a:t>
            </a:r>
          </a:p>
          <a:p>
            <a:pPr lvl="0">
              <a:spcAft>
                <a:spcPts val="1414"/>
              </a:spcAft>
            </a:pPr>
            <a:r>
              <a:rPr lang="cs-CZ" dirty="0"/>
              <a:t>Pavilonek plameňáků</a:t>
            </a:r>
          </a:p>
          <a:p>
            <a:pPr lvl="0">
              <a:spcAft>
                <a:spcPts val="1414"/>
              </a:spcAft>
            </a:pPr>
            <a:r>
              <a:rPr lang="cs-CZ" dirty="0"/>
              <a:t>Výběh kočkovitých šelem</a:t>
            </a:r>
          </a:p>
          <a:p>
            <a:pPr lvl="0">
              <a:spcAft>
                <a:spcPts val="1414"/>
              </a:spcAft>
            </a:pPr>
            <a:r>
              <a:rPr lang="cs-CZ" dirty="0"/>
              <a:t>ZOO koutek</a:t>
            </a:r>
          </a:p>
          <a:p>
            <a:pPr lvl="0">
              <a:spcAft>
                <a:spcPts val="1414"/>
              </a:spcAft>
            </a:pPr>
            <a:r>
              <a:rPr lang="cs-CZ" dirty="0"/>
              <a:t>Pavilon opic</a:t>
            </a:r>
          </a:p>
          <a:p>
            <a:pPr lvl="0">
              <a:spcAft>
                <a:spcPts val="1414"/>
              </a:spcAft>
            </a:pPr>
            <a:r>
              <a:rPr lang="cs-CZ" dirty="0"/>
              <a:t>Domácí zvířata</a:t>
            </a:r>
          </a:p>
        </p:txBody>
      </p:sp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/>
        <p:txBody>
          <a:bodyPr>
            <a:normAutofit fontScale="90000"/>
          </a:bodyPr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 b="1" u="sng" dirty="0">
                <a:solidFill>
                  <a:srgbClr val="2323DC"/>
                </a:solidFill>
                <a:effectLst>
                  <a:outerShdw dist="17961" dir="2700000">
                    <a:scrgbClr r="0" g="0" b="0"/>
                  </a:outerShdw>
                </a:effectLst>
              </a:rPr>
              <a:t>ZOO vznikla v roce 1976, nachází se přímo ve městě Hodonín.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6963840" y="1800000"/>
            <a:ext cx="1676160" cy="234288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6789600" y="4565880"/>
            <a:ext cx="2390400" cy="191411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4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>
          <a:xfrm>
            <a:off x="468360" y="1800000"/>
            <a:ext cx="9071640" cy="4989240"/>
          </a:xfrm>
        </p:spPr>
        <p:txBody>
          <a:bodyPr/>
          <a:lstStyle>
            <a:defPPr marL="43200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defPPr>
            <a:lvl1pPr marL="43200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1pPr>
            <a:lvl2pPr marL="864000" lvl="1" indent="-324000">
              <a:spcBef>
                <a:spcPts val="0"/>
              </a:spcBef>
              <a:spcAft>
                <a:spcPts val="1134"/>
              </a:spcAft>
              <a:buSzPct val="45000"/>
              <a:buFont typeface="StarSymbol"/>
              <a:buChar char="●"/>
              <a:defRPr lang="cs-CZ" sz="2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2pPr>
            <a:lvl3pPr marL="1295999" lvl="2" indent="-288000">
              <a:spcBef>
                <a:spcPts val="0"/>
              </a:spcBef>
              <a:spcAft>
                <a:spcPts val="850"/>
              </a:spcAft>
              <a:buSzPct val="75000"/>
              <a:buFont typeface="StarSymbol"/>
              <a:buChar char="–"/>
              <a:defRPr lang="cs-CZ" sz="24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3pPr>
            <a:lvl4pPr marL="1728000" lvl="3" indent="-216000">
              <a:spcBef>
                <a:spcPts val="0"/>
              </a:spcBef>
              <a:spcAft>
                <a:spcPts val="567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4pPr>
            <a:lvl5pPr marL="2160000" lvl="4" indent="-216000">
              <a:spcBef>
                <a:spcPts val="0"/>
              </a:spcBef>
              <a:spcAft>
                <a:spcPts val="283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5pPr>
            <a:lvl6pPr marL="259200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6pPr>
            <a:lvl7pPr marL="302400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7pPr>
            <a:lvl8pPr marL="345600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8pPr>
            <a:lvl9pPr marL="3887999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9pPr>
          </a:lstStyle>
          <a:p>
            <a:endParaRPr lang="cs-CZ"/>
          </a:p>
        </p:txBody>
      </p:sp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 b="1" u="sng" dirty="0">
                <a:solidFill>
                  <a:srgbClr val="2323DC"/>
                </a:solidFill>
                <a:effectLst>
                  <a:outerShdw dist="17961" dir="2700000">
                    <a:scrgbClr r="0" g="0" b="0"/>
                  </a:outerShdw>
                </a:effectLst>
              </a:rPr>
              <a:t>Poznáš tato zvířata?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2880000" y="1800000"/>
            <a:ext cx="3600000" cy="252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672480" y="4680000"/>
            <a:ext cx="1847519" cy="2466720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lum/>
            <a:alphaModFix/>
          </a:blip>
          <a:srcRect/>
          <a:stretch>
            <a:fillRect/>
          </a:stretch>
        </p:blipFill>
        <p:spPr>
          <a:xfrm>
            <a:off x="6920999" y="1620000"/>
            <a:ext cx="2619000" cy="1742760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lum/>
            <a:alphaModFix/>
          </a:blip>
          <a:srcRect/>
          <a:stretch>
            <a:fillRect/>
          </a:stretch>
        </p:blipFill>
        <p:spPr>
          <a:xfrm>
            <a:off x="6949440" y="3458160"/>
            <a:ext cx="2590560" cy="1761839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lum/>
            <a:alphaModFix/>
          </a:blip>
          <a:srcRect/>
          <a:stretch>
            <a:fillRect/>
          </a:stretch>
        </p:blipFill>
        <p:spPr>
          <a:xfrm>
            <a:off x="2700000" y="4680000"/>
            <a:ext cx="1847519" cy="2476080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lum/>
            <a:alphaModFix/>
          </a:blip>
          <a:srcRect/>
          <a:stretch>
            <a:fillRect/>
          </a:stretch>
        </p:blipFill>
        <p:spPr>
          <a:xfrm>
            <a:off x="6911280" y="5400000"/>
            <a:ext cx="2628720" cy="174276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lum/>
            <a:alphaModFix/>
          </a:blip>
          <a:srcRect/>
          <a:stretch>
            <a:fillRect/>
          </a:stretch>
        </p:blipFill>
        <p:spPr>
          <a:xfrm>
            <a:off x="4756320" y="4680000"/>
            <a:ext cx="1903680" cy="252000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lum/>
            <a:alphaModFix/>
          </a:blip>
          <a:srcRect/>
          <a:stretch>
            <a:fillRect/>
          </a:stretch>
        </p:blipFill>
        <p:spPr>
          <a:xfrm>
            <a:off x="720000" y="1800000"/>
            <a:ext cx="1742760" cy="2619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page5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 txBox="1">
            <a:spLocks noGrp="1"/>
          </p:cNvSpPr>
          <p:nvPr>
            <p:ph type="body" idx="4294967295"/>
          </p:nvPr>
        </p:nvSpPr>
        <p:spPr/>
        <p:txBody>
          <a:bodyPr/>
          <a:lstStyle>
            <a:defPPr marL="43200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None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defPPr>
            <a:lvl1pPr marL="432000" lvl="0" indent="-324000">
              <a:spcBef>
                <a:spcPts val="0"/>
              </a:spcBef>
              <a:spcAft>
                <a:spcPts val="1417"/>
              </a:spcAft>
              <a:buSzPct val="45000"/>
              <a:buFont typeface="StarSymbol"/>
              <a:buChar char="●"/>
              <a:defRPr lang="cs-CZ" sz="32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1pPr>
            <a:lvl2pPr marL="864000" lvl="1" indent="-324000">
              <a:spcBef>
                <a:spcPts val="0"/>
              </a:spcBef>
              <a:spcAft>
                <a:spcPts val="1134"/>
              </a:spcAft>
              <a:buSzPct val="45000"/>
              <a:buFont typeface="StarSymbol"/>
              <a:buChar char="●"/>
              <a:defRPr lang="cs-CZ" sz="28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2pPr>
            <a:lvl3pPr marL="1295999" lvl="2" indent="-288000">
              <a:spcBef>
                <a:spcPts val="0"/>
              </a:spcBef>
              <a:spcAft>
                <a:spcPts val="850"/>
              </a:spcAft>
              <a:buSzPct val="75000"/>
              <a:buFont typeface="StarSymbol"/>
              <a:buChar char="–"/>
              <a:defRPr lang="cs-CZ" sz="24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3pPr>
            <a:lvl4pPr marL="1728000" lvl="3" indent="-216000">
              <a:spcBef>
                <a:spcPts val="0"/>
              </a:spcBef>
              <a:spcAft>
                <a:spcPts val="567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4pPr>
            <a:lvl5pPr marL="2160000" lvl="4" indent="-216000">
              <a:spcBef>
                <a:spcPts val="0"/>
              </a:spcBef>
              <a:spcAft>
                <a:spcPts val="283"/>
              </a:spcAft>
              <a:buSzPct val="75000"/>
              <a:buFont typeface="StarSymbol"/>
              <a:buChar char="–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5pPr>
            <a:lvl6pPr marL="2592000" lvl="5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6pPr>
            <a:lvl7pPr marL="3024000" lvl="6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7pPr>
            <a:lvl8pPr marL="3456000" lvl="7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8pPr>
            <a:lvl9pPr marL="3887999" lvl="8" indent="-216000">
              <a:spcBef>
                <a:spcPts val="0"/>
              </a:spcBef>
              <a:spcAft>
                <a:spcPts val="283"/>
              </a:spcAft>
              <a:buSzPct val="45000"/>
              <a:buFont typeface="StarSymbol"/>
              <a:buChar char="●"/>
              <a:defRPr lang="cs-CZ" sz="2000" b="0" i="0" u="none" strike="noStrike" kern="1200">
                <a:ln>
                  <a:noFill/>
                </a:ln>
                <a:latin typeface="Arial" pitchFamily="18"/>
                <a:ea typeface="Microsoft YaHei" pitchFamily="2"/>
                <a:cs typeface="Mangal" pitchFamily="2"/>
              </a:defRPr>
            </a:lvl9pPr>
          </a:lstStyle>
          <a:p>
            <a:endParaRPr lang="cs-CZ"/>
          </a:p>
        </p:txBody>
      </p:sp>
      <p:sp>
        <p:nvSpPr>
          <p:cNvPr id="2" name="Nadpis 1"/>
          <p:cNvSpPr txBox="1">
            <a:spLocks noGrp="1"/>
          </p:cNvSpPr>
          <p:nvPr>
            <p:ph type="title" idx="4294967295"/>
          </p:nvPr>
        </p:nvSpPr>
        <p:spPr/>
        <p:txBody>
          <a:bodyPr/>
          <a:lstStyle>
            <a:defPPr lvl="0">
              <a:buSzPct val="45000"/>
              <a:buFont typeface="StarSymbol"/>
              <a:buNone/>
            </a:defPPr>
            <a:lvl1pPr lvl="0">
              <a:buSzPct val="45000"/>
              <a:buFont typeface="StarSymbol"/>
              <a:buChar char="●"/>
            </a:lvl1pPr>
            <a:lvl2pPr lvl="1">
              <a:buSzPct val="45000"/>
              <a:buFont typeface="StarSymbol"/>
              <a:buChar char="●"/>
            </a:lvl2pPr>
            <a:lvl3pPr lvl="2">
              <a:buSzPct val="45000"/>
              <a:buFont typeface="StarSymbol"/>
              <a:buChar char="●"/>
            </a:lvl3pPr>
            <a:lvl4pPr lvl="3">
              <a:buSzPct val="45000"/>
              <a:buFont typeface="StarSymbol"/>
              <a:buChar char="●"/>
            </a:lvl4pPr>
            <a:lvl5pPr lvl="4">
              <a:buSzPct val="45000"/>
              <a:buFont typeface="StarSymbol"/>
              <a:buChar char="●"/>
            </a:lvl5pPr>
            <a:lvl6pPr lvl="5">
              <a:buSzPct val="45000"/>
              <a:buFont typeface="StarSymbol"/>
              <a:buChar char="●"/>
            </a:lvl6pPr>
            <a:lvl7pPr lvl="6">
              <a:buSzPct val="45000"/>
              <a:buFont typeface="StarSymbol"/>
              <a:buChar char="●"/>
            </a:lvl7pPr>
            <a:lvl8pPr lvl="7">
              <a:buSzPct val="45000"/>
              <a:buFont typeface="StarSymbol"/>
              <a:buChar char="●"/>
            </a:lvl8pPr>
            <a:lvl9pPr lvl="8">
              <a:buSzPct val="45000"/>
              <a:buFont typeface="StarSymbol"/>
              <a:buChar char="●"/>
            </a:lvl9pPr>
          </a:lstStyle>
          <a:p>
            <a:pPr lvl="0">
              <a:buNone/>
            </a:pPr>
            <a:r>
              <a:rPr lang="cs-CZ" b="1" u="sng" dirty="0">
                <a:solidFill>
                  <a:srgbClr val="2323DC"/>
                </a:solidFill>
                <a:effectLst>
                  <a:outerShdw dist="17961" dir="2700000">
                    <a:scrgbClr r="0" g="0" b="0"/>
                  </a:outerShdw>
                </a:effectLst>
              </a:rPr>
              <a:t>Poznáš tato zvířata?</a:t>
            </a: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3">
            <a:lum/>
            <a:alphaModFix/>
          </a:blip>
          <a:srcRect/>
          <a:stretch>
            <a:fillRect/>
          </a:stretch>
        </p:blipFill>
        <p:spPr>
          <a:xfrm>
            <a:off x="540000" y="1800000"/>
            <a:ext cx="1990440" cy="2304720"/>
          </a:xfrm>
          <a:prstGeom prst="rect">
            <a:avLst/>
          </a:prstGeom>
          <a:noFill/>
          <a:ln>
            <a:noFill/>
          </a:ln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lum/>
            <a:alphaModFix/>
          </a:blip>
          <a:srcRect/>
          <a:stretch>
            <a:fillRect/>
          </a:stretch>
        </p:blipFill>
        <p:spPr>
          <a:xfrm>
            <a:off x="2052360" y="3420000"/>
            <a:ext cx="2447640" cy="1866599"/>
          </a:xfrm>
          <a:prstGeom prst="rect">
            <a:avLst/>
          </a:prstGeom>
          <a:noFill/>
          <a:ln>
            <a:noFill/>
          </a:ln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lum/>
            <a:alphaModFix/>
          </a:blip>
          <a:srcRect/>
          <a:stretch>
            <a:fillRect/>
          </a:stretch>
        </p:blipFill>
        <p:spPr>
          <a:xfrm>
            <a:off x="3861000" y="1857240"/>
            <a:ext cx="2619000" cy="1742760"/>
          </a:xfrm>
          <a:prstGeom prst="rect">
            <a:avLst/>
          </a:prstGeom>
          <a:noFill/>
          <a:ln>
            <a:noFill/>
          </a:ln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6">
            <a:lum/>
            <a:alphaModFix/>
          </a:blip>
          <a:srcRect/>
          <a:stretch>
            <a:fillRect/>
          </a:stretch>
        </p:blipFill>
        <p:spPr>
          <a:xfrm>
            <a:off x="7168680" y="2216160"/>
            <a:ext cx="2371320" cy="1923839"/>
          </a:xfrm>
          <a:prstGeom prst="rect">
            <a:avLst/>
          </a:prstGeom>
          <a:noFill/>
          <a:ln>
            <a:noFill/>
          </a:ln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7">
            <a:lum/>
            <a:alphaModFix/>
          </a:blip>
          <a:srcRect/>
          <a:stretch>
            <a:fillRect/>
          </a:stretch>
        </p:blipFill>
        <p:spPr>
          <a:xfrm>
            <a:off x="6480000" y="5400000"/>
            <a:ext cx="2466720" cy="1847519"/>
          </a:xfrm>
          <a:prstGeom prst="rect">
            <a:avLst/>
          </a:prstGeom>
          <a:noFill/>
          <a:ln>
            <a:noFill/>
          </a:ln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8">
            <a:lum/>
            <a:alphaModFix/>
          </a:blip>
          <a:srcRect/>
          <a:stretch>
            <a:fillRect/>
          </a:stretch>
        </p:blipFill>
        <p:spPr>
          <a:xfrm>
            <a:off x="3681000" y="5457240"/>
            <a:ext cx="2619000" cy="1742760"/>
          </a:xfrm>
          <a:prstGeom prst="rect">
            <a:avLst/>
          </a:prstGeom>
          <a:noFill/>
          <a:ln>
            <a:noFill/>
          </a:ln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9">
            <a:lum/>
            <a:alphaModFix/>
          </a:blip>
          <a:srcRect/>
          <a:stretch>
            <a:fillRect/>
          </a:stretch>
        </p:blipFill>
        <p:spPr>
          <a:xfrm>
            <a:off x="5115240" y="3780000"/>
            <a:ext cx="1904760" cy="1275840"/>
          </a:xfrm>
          <a:prstGeom prst="rect">
            <a:avLst/>
          </a:prstGeom>
          <a:noFill/>
          <a:ln>
            <a:noFill/>
          </a:ln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10">
            <a:lum/>
            <a:alphaModFix/>
          </a:blip>
          <a:srcRect/>
          <a:stretch>
            <a:fillRect/>
          </a:stretch>
        </p:blipFill>
        <p:spPr>
          <a:xfrm>
            <a:off x="540000" y="5286599"/>
            <a:ext cx="2619000" cy="1742760"/>
          </a:xfrm>
          <a:prstGeom prst="rect">
            <a:avLst/>
          </a:prstGeom>
          <a:noFill/>
          <a:ln>
            <a:noFill/>
          </a:ln>
        </p:spPr>
      </p:pic>
      <p:pic>
        <p:nvPicPr>
          <p:cNvPr id="12" name="Obrázek 11"/>
          <p:cNvPicPr>
            <a:picLocks noChangeAspect="1"/>
          </p:cNvPicPr>
          <p:nvPr/>
        </p:nvPicPr>
        <p:blipFill>
          <a:blip r:embed="rId11">
            <a:lum/>
            <a:alphaModFix/>
          </a:blip>
          <a:srcRect/>
          <a:stretch>
            <a:fillRect/>
          </a:stretch>
        </p:blipFill>
        <p:spPr>
          <a:xfrm>
            <a:off x="7920000" y="4092480"/>
            <a:ext cx="1980000" cy="1667519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6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52821" y="251445"/>
            <a:ext cx="9374981" cy="2592288"/>
          </a:xfrm>
        </p:spPr>
        <p:txBody>
          <a:bodyPr>
            <a:normAutofit fontScale="62500" lnSpcReduction="20000"/>
          </a:bodyPr>
          <a:lstStyle/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r>
              <a:rPr lang="cs-CZ" dirty="0" smtClean="0"/>
              <a:t>Zdroje:</a:t>
            </a:r>
            <a:endParaRPr lang="cs-CZ" dirty="0"/>
          </a:p>
        </p:txBody>
      </p:sp>
      <p:sp>
        <p:nvSpPr>
          <p:cNvPr id="4" name="Obdélník 3">
            <a:hlinkClick r:id="rId3"/>
          </p:cNvPr>
          <p:cNvSpPr/>
          <p:nvPr/>
        </p:nvSpPr>
        <p:spPr>
          <a:xfrm>
            <a:off x="503808" y="2803379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/>
              <a:t>http://www.zoo-hodonin.cz/wp-content/uploads/2010/03/mapa_zoo1.png</a:t>
            </a:r>
          </a:p>
        </p:txBody>
      </p:sp>
      <p:sp>
        <p:nvSpPr>
          <p:cNvPr id="5" name="Obdélník 4"/>
          <p:cNvSpPr/>
          <p:nvPr/>
        </p:nvSpPr>
        <p:spPr>
          <a:xfrm>
            <a:off x="-1368400" y="3635820"/>
            <a:ext cx="5038725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pPr lvl="4"/>
            <a:r>
              <a:rPr lang="cs-CZ" dirty="0"/>
              <a:t>PC DVD – ROM 320 000x Obrázky, </a:t>
            </a:r>
            <a:r>
              <a:rPr lang="cs-CZ" dirty="0" err="1"/>
              <a:t>Terasoft</a:t>
            </a:r>
            <a:r>
              <a:rPr lang="cs-CZ" dirty="0"/>
              <a:t> a.s.</a:t>
            </a: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30</TotalTime>
  <Words>140</Words>
  <Application>Microsoft Office PowerPoint</Application>
  <PresentationFormat>Vlastní</PresentationFormat>
  <Paragraphs>37</Paragraphs>
  <Slides>8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Administrativní</vt:lpstr>
      <vt:lpstr>Prezentace aplikace PowerPoint</vt:lpstr>
      <vt:lpstr>Prezentace aplikace PowerPoint</vt:lpstr>
      <vt:lpstr>Výlet s naší třídou.</vt:lpstr>
      <vt:lpstr>ZOO Hodonín.</vt:lpstr>
      <vt:lpstr>ZOO vznikla v roce 1976, nachází se přímo ve městě Hodonín.</vt:lpstr>
      <vt:lpstr>Poznáš tato zvířata?</vt:lpstr>
      <vt:lpstr>Poznáš tato zvířata?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Náš výlet.</dc:title>
  <dc:creator>Luďka Pavlíková</dc:creator>
  <cp:lastModifiedBy>Učitel</cp:lastModifiedBy>
  <cp:revision>8</cp:revision>
  <dcterms:created xsi:type="dcterms:W3CDTF">2012-03-28T18:23:55Z</dcterms:created>
  <dcterms:modified xsi:type="dcterms:W3CDTF">2013-05-17T18:07:57Z</dcterms:modified>
</cp:coreProperties>
</file>