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4" r:id="rId10"/>
    <p:sldId id="265" r:id="rId11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428" y="-8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fld id="{9D115AB7-3D4E-4939-AA3B-F1B371A3D6F6}" type="slidenum">
              <a:t>‹#›</a:t>
            </a:fld>
            <a:endParaRPr lang="cs-CZ" sz="1400" b="0" i="0" u="none" strike="noStrike" kern="1200" spc="0" baseline="0">
              <a:ln>
                <a:noFill/>
              </a:ln>
              <a:solidFill>
                <a:srgbClr val="000000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7318446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spc="0" baseline="0">
                <a:solidFill>
                  <a:srgbClr val="000000"/>
                </a:solidFill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5B944960-C346-4C85-A2BC-5B95EFD7362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9130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lvl="0" indent="-216000" rtl="0" hangingPunct="0">
      <a:buNone/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0"/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fld id="{CFAF9CE1-20B9-4ED2-B188-401A458E598A}" type="slidenum">
              <a:t>1</a:t>
            </a:fld>
            <a:endParaRPr lang="cs-CZ" sz="1400" b="0" i="0" u="none" strike="noStrike" kern="1200" spc="0" baseline="0">
              <a:ln>
                <a:noFill/>
              </a:ln>
              <a:solidFill>
                <a:srgbClr val="000000"/>
              </a:solidFill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6047" y="671972"/>
            <a:ext cx="8568531" cy="4703798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2094" y="5459765"/>
            <a:ext cx="7056438" cy="1343942"/>
          </a:xfrm>
        </p:spPr>
        <p:txBody>
          <a:bodyPr>
            <a:normAutofit/>
          </a:bodyPr>
          <a:lstStyle>
            <a:lvl1pPr marL="0" indent="0" algn="ctr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B44D7B7B-F964-4ABB-A792-8CA4D328656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44D7B7B-F964-4ABB-A792-8CA4D3286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300" y="1511936"/>
            <a:ext cx="8568531" cy="2761381"/>
          </a:xfrm>
        </p:spPr>
        <p:txBody>
          <a:bodyPr anchor="b"/>
          <a:lstStyle>
            <a:lvl1pPr algn="ctr" defTabSz="1007943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3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6300" y="4485058"/>
            <a:ext cx="8568531" cy="1247696"/>
          </a:xfrm>
        </p:spPr>
        <p:txBody>
          <a:bodyPr anchor="t"/>
          <a:lstStyle>
            <a:lvl1pPr marL="0" indent="0" algn="ct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1E79B78-EB97-4C2F-8723-E863FBE750E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956307" y="4325814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176821" y="4325814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736844" y="4325814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>
            <a:lvl1pPr>
              <a:defRPr sz="26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44D7B7B-F964-4ABB-A792-8CA4D328656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03225" y="1763924"/>
            <a:ext cx="4455636" cy="498938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763924"/>
            <a:ext cx="4454027" cy="671971"/>
          </a:xfrm>
        </p:spPr>
        <p:txBody>
          <a:bodyPr anchor="b">
            <a:noAutofit/>
          </a:bodyPr>
          <a:lstStyle>
            <a:lvl1pPr marL="0" indent="0" algn="ctr">
              <a:buNone/>
              <a:defRPr sz="2600" b="0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4318" y="1763924"/>
            <a:ext cx="4455776" cy="671971"/>
          </a:xfrm>
        </p:spPr>
        <p:txBody>
          <a:bodyPr anchor="b">
            <a:noAutofit/>
          </a:bodyPr>
          <a:lstStyle>
            <a:lvl1pPr marL="0" indent="0" algn="ctr">
              <a:buNone/>
              <a:defRPr sz="2600" b="0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44D7B7B-F964-4ABB-A792-8CA4D328656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504031" y="2439255"/>
            <a:ext cx="4455636" cy="431405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51200" y="2439256"/>
            <a:ext cx="4455636" cy="431356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6C4A33A-89E9-4961-9D09-EAA7F8D5C4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44D7B7B-F964-4ABB-A792-8CA4D3286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2154" y="293987"/>
            <a:ext cx="3316456" cy="2309901"/>
          </a:xfrm>
        </p:spPr>
        <p:txBody>
          <a:bodyPr anchor="b"/>
          <a:lstStyle>
            <a:lvl1pPr algn="ctr">
              <a:lnSpc>
                <a:spcPct val="100000"/>
              </a:lnSpc>
              <a:defRPr sz="31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2799" y="300988"/>
            <a:ext cx="5507592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12154" y="2687885"/>
            <a:ext cx="3316456" cy="40650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44D7B7B-F964-4ABB-A792-8CA4D3286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1616" y="251989"/>
            <a:ext cx="6296889" cy="986958"/>
          </a:xfrm>
        </p:spPr>
        <p:txBody>
          <a:bodyPr anchor="b"/>
          <a:lstStyle>
            <a:lvl1pPr algn="ctr">
              <a:lnSpc>
                <a:spcPct val="100000"/>
              </a:lnSpc>
              <a:defRPr sz="31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662604" y="1259946"/>
            <a:ext cx="6674913" cy="5005660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51616" y="6404725"/>
            <a:ext cx="6296889" cy="587975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44D7B7B-F964-4ABB-A792-8CA4D3286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C1FB781-CF70-47BE-8AA3-55F51D790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A032F18-398A-44F8-8D57-621C429AD8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39" y="2347920"/>
            <a:ext cx="8569440" cy="1620720"/>
          </a:xfrm>
        </p:spPr>
        <p:txBody>
          <a:bodyPr/>
          <a:lstStyle>
            <a:lvl1pPr marL="0" marR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Char char="●"/>
              <a:defRPr spc="0" baseline="0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720" y="4282920"/>
            <a:ext cx="7056360" cy="1932119"/>
          </a:xfrm>
        </p:spPr>
        <p:txBody>
          <a:bodyPr anchorCtr="1"/>
          <a:lstStyle>
            <a:lvl1pPr marL="0" indent="0" algn="ctr">
              <a:buNone/>
              <a:defRPr>
                <a:ln>
                  <a:noFill/>
                </a:ln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EC7BE1-EBDB-4C18-9147-70E11B4407DE}" type="slidenum">
              <a:t>‹#›</a:t>
            </a:fld>
            <a:endParaRPr lang="cs-CZ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503999" y="1768680"/>
            <a:ext cx="9072000" cy="4988880"/>
          </a:xfrm>
        </p:spPr>
        <p:txBody>
          <a:bodyPr/>
          <a:lstStyle>
            <a:lvl1pPr>
              <a:spcAft>
                <a:spcPts val="1417"/>
              </a:spcAft>
              <a:defRPr>
                <a:ln>
                  <a:noFill/>
                </a:ln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334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317A1A-90DE-4513-9B9A-2A4752F3AF54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2000" cy="12618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9" y="1768680"/>
            <a:ext cx="9072000" cy="4988880"/>
          </a:xfrm>
        </p:spPr>
        <p:txBody>
          <a:bodyPr/>
          <a:lstStyle>
            <a:lvl1pPr>
              <a:spcAft>
                <a:spcPts val="1417"/>
              </a:spcAft>
              <a:defRPr>
                <a:ln>
                  <a:noFill/>
                </a:ln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818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4031" y="0"/>
            <a:ext cx="9072563" cy="1763924"/>
          </a:xfrm>
          <a:prstGeom prst="rect">
            <a:avLst/>
          </a:prstGeom>
        </p:spPr>
        <p:txBody>
          <a:bodyPr vert="horz" lIns="100794" tIns="50397" rIns="100794" bIns="50397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9072563" cy="4989036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5149" y="7006699"/>
            <a:ext cx="2299643" cy="402483"/>
          </a:xfrm>
          <a:prstGeom prst="rect">
            <a:avLst/>
          </a:prstGeom>
        </p:spPr>
        <p:txBody>
          <a:bodyPr vert="horz" lIns="100794" tIns="50397" rIns="50397" bIns="50397" rtlCol="0" anchor="ctr"/>
          <a:lstStyle>
            <a:lvl1pPr algn="r">
              <a:defRPr sz="13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26684" y="7006699"/>
            <a:ext cx="3139695" cy="402483"/>
          </a:xfrm>
          <a:prstGeom prst="rect">
            <a:avLst/>
          </a:prstGeom>
        </p:spPr>
        <p:txBody>
          <a:bodyPr vert="horz" lIns="50397" tIns="50397" rIns="100794" bIns="50397" rtlCol="0" anchor="ctr"/>
          <a:lstStyle>
            <a:lvl1pPr algn="l">
              <a:defRPr sz="13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18371" y="7006699"/>
            <a:ext cx="619538" cy="402483"/>
          </a:xfrm>
          <a:prstGeom prst="rect">
            <a:avLst/>
          </a:prstGeom>
        </p:spPr>
        <p:txBody>
          <a:bodyPr vert="horz" lIns="30238" tIns="50397" rIns="50397" bIns="50397" rtlCol="0" anchor="ctr"/>
          <a:lstStyle>
            <a:lvl1pPr algn="l">
              <a:defRPr sz="13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lvl="0"/>
            <a:fld id="{B44D7B7B-F964-4ABB-A792-8CA4D328656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9324093" y="7164367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marL="0" algn="ctr" defTabSz="1007943" rtl="0" eaLnBrk="1" latinLnBrk="0" hangingPunct="1"/>
            <a:endParaRPr lang="en-US" sz="20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627414" y="7164367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1007943" rtl="0" eaLnBrk="1" latinLnBrk="0" hangingPunct="1">
        <a:lnSpc>
          <a:spcPts val="6393"/>
        </a:lnSpc>
        <a:spcBef>
          <a:spcPct val="0"/>
        </a:spcBef>
        <a:buNone/>
        <a:defRPr sz="60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77979" indent="-377979" algn="l" defTabSz="1007943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818954" indent="-314982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259929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763900" indent="-251986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267872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771844" indent="-251986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3275815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779787" indent="-251986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4283758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fim.uhk.cz/telegraf/img/clanek/2009/absolvent/cssi5.jpg" TargetMode="External"/><Relationship Id="rId2" Type="http://schemas.openxmlformats.org/officeDocument/2006/relationships/hyperlink" Target="http://upload.wikimedia.org/wikipedia/commons/thumb/5/5b/2005-09-02-hochzeit-51-korrigiert.jpg/220px-2005-09-02-hochzeit-51-korrigiert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img8.rajce.idnes.cz/d0801/7/7268/7268206_4f7d696e1a590779ad9515d518017984/images/Rodinna_oslava-Josefovice_2012_025.jpg" TargetMode="External"/><Relationship Id="rId4" Type="http://schemas.openxmlformats.org/officeDocument/2006/relationships/hyperlink" Target="http://www.nivnice.cz/wp-content/gallery/vitani-obcanku-12-12-2009/foto-z-olympusu-2010-131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927/117/84414aea42_24854067_o2.jpg" TargetMode="External"/><Relationship Id="rId2" Type="http://schemas.openxmlformats.org/officeDocument/2006/relationships/hyperlink" Target="http://pyrosa.cz/data/PYROSA/oh%C5%88ostroj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nidiskoteka.cz/images/shop/image/ruzovy-slon-nahled-tricko.png" TargetMode="External"/><Relationship Id="rId3" Type="http://schemas.openxmlformats.org/officeDocument/2006/relationships/hyperlink" Target="http://www.vyberhracky.cz/data/product/737_1215.jpg" TargetMode="External"/><Relationship Id="rId7" Type="http://schemas.openxmlformats.org/officeDocument/2006/relationships/hyperlink" Target="http://kvetinyexpres.cz/image/cache/data/kytice-dekuji1-950x950.JPG" TargetMode="External"/><Relationship Id="rId2" Type="http://schemas.openxmlformats.org/officeDocument/2006/relationships/hyperlink" Target="http://www.cukrarnaulucerny.cz/img/dorty/leden2007/slavnostni_cokoladovy_dor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astelkujeme.ic.cz/wp-content/uploads/dsc00900.jpg" TargetMode="External"/><Relationship Id="rId5" Type="http://schemas.openxmlformats.org/officeDocument/2006/relationships/hyperlink" Target="http://www.veselyklaun.cz/fotos/29271-gotz-panenka-muffin-blond-vlasy-2012.jpg" TargetMode="External"/><Relationship Id="rId4" Type="http://schemas.openxmlformats.org/officeDocument/2006/relationships/hyperlink" Target="http://navolnenoze.cz/obrazky/prezentace/3444/1011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20" y="5228640"/>
            <a:ext cx="5960880" cy="115308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480" y="589680"/>
            <a:ext cx="3411000" cy="88884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319" y="2163960"/>
            <a:ext cx="8144280" cy="261503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 smtClean="0"/>
              <a:t>Prezentace je určena k opakování  učiva rodinná oslava.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72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 noGrp="1"/>
          </p:cNvSpPr>
          <p:nvPr>
            <p:ph type="body" idx="4294967295"/>
          </p:nvPr>
        </p:nvSpPr>
        <p:spPr>
          <a:xfrm>
            <a:off x="503999" y="1685160"/>
            <a:ext cx="9071640" cy="5157360"/>
          </a:xfrm>
        </p:spPr>
        <p:txBody>
          <a:bodyPr anchor="ctr" anchorCtr="1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spcAft>
                <a:spcPts val="1414"/>
              </a:spcAft>
              <a:buNone/>
            </a:pPr>
            <a:r>
              <a:rPr lang="cs-CZ" dirty="0"/>
              <a:t>U nás je dnes oslava,</a:t>
            </a:r>
          </a:p>
          <a:p>
            <a:pPr marL="0" lvl="0" indent="0" algn="ctr">
              <a:spcAft>
                <a:spcPts val="1414"/>
              </a:spcAft>
              <a:buNone/>
            </a:pPr>
            <a:r>
              <a:rPr lang="cs-CZ" dirty="0"/>
              <a:t>za stolem </a:t>
            </a:r>
            <a:r>
              <a:rPr lang="cs-CZ" dirty="0" smtClean="0"/>
              <a:t> je </a:t>
            </a:r>
            <a:r>
              <a:rPr lang="cs-CZ" dirty="0"/>
              <a:t>sestava -</a:t>
            </a:r>
          </a:p>
          <a:p>
            <a:pPr marL="0" lvl="0" indent="0" algn="ctr">
              <a:spcAft>
                <a:spcPts val="1414"/>
              </a:spcAft>
              <a:buNone/>
            </a:pPr>
            <a:r>
              <a:rPr lang="cs-CZ" dirty="0"/>
              <a:t>máma, táta, babička,</a:t>
            </a:r>
          </a:p>
          <a:p>
            <a:pPr marL="0" lvl="0" indent="0" algn="ctr">
              <a:spcAft>
                <a:spcPts val="1414"/>
              </a:spcAft>
              <a:buNone/>
            </a:pPr>
            <a:r>
              <a:rPr lang="cs-CZ" dirty="0"/>
              <a:t>děda, strejda, tetička.</a:t>
            </a:r>
          </a:p>
          <a:p>
            <a:pPr marL="0" lvl="0" indent="0" algn="ctr">
              <a:spcAft>
                <a:spcPts val="1414"/>
              </a:spcAft>
              <a:buNone/>
            </a:pPr>
            <a:r>
              <a:rPr lang="cs-CZ" dirty="0"/>
              <a:t>Já mám narozeniny,</a:t>
            </a:r>
          </a:p>
          <a:p>
            <a:pPr marL="0" lvl="0" indent="0" algn="ctr">
              <a:spcAft>
                <a:spcPts val="1414"/>
              </a:spcAft>
              <a:buNone/>
            </a:pPr>
            <a:r>
              <a:rPr lang="cs-CZ" dirty="0" err="1"/>
              <a:t>sbaštím</a:t>
            </a:r>
            <a:r>
              <a:rPr lang="cs-CZ" dirty="0"/>
              <a:t> </a:t>
            </a:r>
            <a:r>
              <a:rPr lang="cs-CZ" dirty="0" smtClean="0"/>
              <a:t> porci </a:t>
            </a:r>
            <a:r>
              <a:rPr lang="cs-CZ" dirty="0"/>
              <a:t>zmrzliny.</a:t>
            </a:r>
          </a:p>
          <a:p>
            <a:pPr marL="0" lvl="0" indent="0" algn="ctr">
              <a:spcAft>
                <a:spcPts val="1414"/>
              </a:spcAft>
              <a:buNone/>
            </a:pPr>
            <a:r>
              <a:rPr lang="cs-CZ" dirty="0"/>
              <a:t> Na ubrousku září dort,</a:t>
            </a:r>
          </a:p>
          <a:p>
            <a:pPr marL="0" lvl="0" indent="0" algn="ctr">
              <a:spcAft>
                <a:spcPts val="1414"/>
              </a:spcAft>
              <a:buNone/>
            </a:pPr>
            <a:r>
              <a:rPr lang="cs-CZ" dirty="0"/>
              <a:t>dárky pro radost i sport.</a:t>
            </a:r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68360" y="720000"/>
            <a:ext cx="9071640" cy="67068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23B8D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Rodinná oslava -1.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spcAft>
                <a:spcPts val="1414"/>
              </a:spcAft>
            </a:pPr>
            <a:r>
              <a:rPr lang="cs-CZ" dirty="0"/>
              <a:t>Narozeniny a svátky.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Svatba.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Narození dítěte.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Ukončení studia.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Nástup do nové práce.</a:t>
            </a:r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48712" y="556853"/>
            <a:ext cx="9072000" cy="126180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23B8D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Vyjmenuj rodinné oslavy:</a:t>
            </a:r>
          </a:p>
        </p:txBody>
      </p:sp>
      <p:sp>
        <p:nvSpPr>
          <p:cNvPr id="8" name="AutoShape 2" descr="https://encrypted-tbn1.gstatic.com/images?q=tbn:ANd9GcR9BUblCpiLP0cfz_xsm1aPkmpbIaIsMAAyesZD5-gzwGIRAfC6eg"/>
          <p:cNvSpPr>
            <a:spLocks noChangeAspect="1" noChangeArrowheads="1"/>
          </p:cNvSpPr>
          <p:nvPr/>
        </p:nvSpPr>
        <p:spPr bwMode="auto">
          <a:xfrm>
            <a:off x="155575" y="-669925"/>
            <a:ext cx="20955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8" name="Picture 4" descr="http://upload.wikimedia.org/wikipedia/commons/thumb/5/5b/2005-09-02-hochzeit-51-korrigiert.jpg/220px-2005-09-02-hochzeit-51-korrigier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763" y="3148652"/>
            <a:ext cx="226878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fim.uhk.cz/telegraf/img/clanek/2009/absolvent/cssi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295" y="5164876"/>
            <a:ext cx="2774452" cy="186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nivnice.cz/wp-content/gallery/vitani-obcanku-12-12-2009/foto-z-olympusu-2010-13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176" y="4902185"/>
            <a:ext cx="2830860" cy="2123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img8.rajce.idnes.cz/d0801/7/7268/7268206_4f7d696e1a590779ad9515d518017984/images/Rodinna_oslava-Josefovice_2012_02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512" y="5397239"/>
            <a:ext cx="2907035" cy="163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9" y="2195661"/>
            <a:ext cx="9072000" cy="5364014"/>
          </a:xfrm>
        </p:spPr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spcAft>
                <a:spcPts val="1414"/>
              </a:spcAft>
            </a:pPr>
            <a:r>
              <a:rPr lang="cs-CZ" dirty="0"/>
              <a:t>Hodně zdraví.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Hodně úspěchů.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Hodně štěstí.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Pěkné známky ve škole.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Hodně spokojenosti.</a:t>
            </a:r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40000" y="357839"/>
            <a:ext cx="9071640" cy="1622161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47B8B8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Co si přejeme k narozeninám: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386760" y="2411685"/>
            <a:ext cx="2619000" cy="174276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AutoShape 2" descr="https://encrypted-tbn3.gstatic.com/images?q=tbn:ANd9GcSSiXZnywo_Ph-860G7A0nZ9G6FGerXed0OBplcuMdXoZlFZWCGkg"/>
          <p:cNvSpPr>
            <a:spLocks noChangeAspect="1" noChangeArrowheads="1"/>
          </p:cNvSpPr>
          <p:nvPr/>
        </p:nvSpPr>
        <p:spPr bwMode="auto">
          <a:xfrm>
            <a:off x="155575" y="-1790700"/>
            <a:ext cx="561975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2" name="Picture 4" descr="http://nd01.jxs.cz/927/117/84414aea42_24854067_o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60" y="4715941"/>
            <a:ext cx="28194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40000" y="1800000"/>
            <a:ext cx="2466720" cy="184751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76000" y="357840"/>
            <a:ext cx="9071640" cy="126216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23B8D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Jaké dárky nadělujeme:</a:t>
            </a:r>
          </a:p>
        </p:txBody>
      </p:sp>
      <p:sp>
        <p:nvSpPr>
          <p:cNvPr id="10" name="AutoShape 2" descr="http://www.vyberhracky.cz/data/product/737_1215.jpg"/>
          <p:cNvSpPr>
            <a:spLocks noChangeAspect="1" noChangeArrowheads="1"/>
          </p:cNvSpPr>
          <p:nvPr/>
        </p:nvSpPr>
        <p:spPr bwMode="auto">
          <a:xfrm>
            <a:off x="155575" y="-1790700"/>
            <a:ext cx="499110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6" name="Picture 4" descr="http://www.vyberhracky.cz/data/product/737_121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820" y="1875774"/>
            <a:ext cx="2826632" cy="211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navolnenoze.cz/obrazky/prezentace/3444/1011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0592" y="1692774"/>
            <a:ext cx="1681882" cy="239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veselyklaun.cz/fotos/29271-gotz-panenka-muffin-blond-vlasy-201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192" y="3964437"/>
            <a:ext cx="2911808" cy="301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s://encrypted-tbn0.gstatic.com/images?q=tbn:ANd9GcRDGbSUmYlBYAaXQlEKQMa2nLqFB2SZ_eaANX1QbBeC6Ujry1sTbw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128" y="5501460"/>
            <a:ext cx="2293511" cy="147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kvetinyexpres.cz/image/cache/data/kytice-dekuji1-950x95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504" y="5200423"/>
            <a:ext cx="1727101" cy="172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s://encrypted-tbn0.gstatic.com/images?q=tbn:ANd9GcQFhqWlDg8kva2LOva3Oop_ghabCsWXuQaPU4U-CaAX8ib14PUK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190" y="4626608"/>
            <a:ext cx="2403052" cy="2349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/>
          <a:lstStyle/>
          <a:p>
            <a:r>
              <a:rPr lang="cs-CZ" dirty="0" smtClean="0"/>
              <a:t>Zdroje: úvodní báseň – Jan Vodňanský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935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4294967295"/>
          </p:nvPr>
        </p:nvSpPr>
        <p:spPr>
          <a:xfrm>
            <a:off x="0" y="684213"/>
            <a:ext cx="8064500" cy="143986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Obdélník 1">
            <a:hlinkClick r:id="rId2"/>
          </p:cNvPr>
          <p:cNvSpPr/>
          <p:nvPr/>
        </p:nvSpPr>
        <p:spPr>
          <a:xfrm>
            <a:off x="2520950" y="1979345"/>
            <a:ext cx="5038725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http://upload.wikimedia.org/wikipedia/commons/thumb/5/5b/2005-09-02-hochzeit-51-korrigiert.jpg/220px-2005-09-02-hochzeit-51-korrigiert.jpg</a:t>
            </a:r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http://fim.uhk.cz/telegraf/img/clanek/2009/absolvent/cssi5.jpg</a:t>
            </a:r>
          </a:p>
        </p:txBody>
      </p:sp>
      <p:sp>
        <p:nvSpPr>
          <p:cNvPr id="4" name="Obdélník 3">
            <a:hlinkClick r:id="rId4"/>
          </p:cNvPr>
          <p:cNvSpPr/>
          <p:nvPr/>
        </p:nvSpPr>
        <p:spPr>
          <a:xfrm>
            <a:off x="2542811" y="4355901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http://www.nivnice.cz/wp-content/gallery/vitani-obcanku-12-12-2009/foto-z-olympusu-2010-131.jpg</a:t>
            </a:r>
          </a:p>
        </p:txBody>
      </p:sp>
      <p:sp>
        <p:nvSpPr>
          <p:cNvPr id="5" name="Obdélník 4">
            <a:hlinkClick r:id="rId5"/>
          </p:cNvPr>
          <p:cNvSpPr/>
          <p:nvPr/>
        </p:nvSpPr>
        <p:spPr>
          <a:xfrm>
            <a:off x="2498707" y="5508029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http://img8.rajce.idnes.cz/d0801/7/7268/7268206_4f7d696e1a590779ad9515d518017984/images/Rodinna_oslava-Josefovice_2012_025.jpg</a:t>
            </a:r>
          </a:p>
        </p:txBody>
      </p:sp>
    </p:spTree>
    <p:extLst>
      <p:ext uri="{BB962C8B-B14F-4D97-AF65-F5344CB8AC3E}">
        <p14:creationId xmlns:p14="http://schemas.microsoft.com/office/powerpoint/2010/main" val="344874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/>
          </p:cNvPr>
          <p:cNvSpPr/>
          <p:nvPr/>
        </p:nvSpPr>
        <p:spPr>
          <a:xfrm>
            <a:off x="2520949" y="104353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http://pyrosa.cz/data/PYROSA/oh%C5%88ostroj.jpg</a:t>
            </a:r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2542987" y="197963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http://nd01.jxs.cz/927/117/84414aea42_24854067_o2.jpg</a:t>
            </a:r>
          </a:p>
        </p:txBody>
      </p:sp>
    </p:spTree>
    <p:extLst>
      <p:ext uri="{BB962C8B-B14F-4D97-AF65-F5344CB8AC3E}">
        <p14:creationId xmlns:p14="http://schemas.microsoft.com/office/powerpoint/2010/main" val="1775887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/>
          </p:cNvPr>
          <p:cNvSpPr/>
          <p:nvPr/>
        </p:nvSpPr>
        <p:spPr>
          <a:xfrm>
            <a:off x="2520949" y="765152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http://www.cukrarnaulucerny.cz/img/dorty/leden2007/slavnostni_cokoladovy_dort.jpg</a:t>
            </a:r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2520950" y="183452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http://www.vyberhracky.cz/data/product/737_1215.jpg</a:t>
            </a:r>
          </a:p>
        </p:txBody>
      </p:sp>
      <p:sp>
        <p:nvSpPr>
          <p:cNvPr id="4" name="Obdélník 3">
            <a:hlinkClick r:id="rId4"/>
          </p:cNvPr>
          <p:cNvSpPr/>
          <p:nvPr/>
        </p:nvSpPr>
        <p:spPr>
          <a:xfrm>
            <a:off x="2522589" y="269971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http://navolnenoze.cz/obrazky/prezentace/3444/10117.jpg</a:t>
            </a:r>
          </a:p>
        </p:txBody>
      </p:sp>
      <p:sp>
        <p:nvSpPr>
          <p:cNvPr id="5" name="Obdélník 4">
            <a:hlinkClick r:id="rId5"/>
          </p:cNvPr>
          <p:cNvSpPr/>
          <p:nvPr/>
        </p:nvSpPr>
        <p:spPr>
          <a:xfrm>
            <a:off x="2520948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http://www.veselyklaun.cz/fotos/29271-gotz-panenka-muffin-blond-vlasy-2012.jpg</a:t>
            </a:r>
          </a:p>
        </p:txBody>
      </p:sp>
      <p:sp>
        <p:nvSpPr>
          <p:cNvPr id="6" name="Obdélník 5">
            <a:hlinkClick r:id="rId6"/>
          </p:cNvPr>
          <p:cNvSpPr/>
          <p:nvPr/>
        </p:nvSpPr>
        <p:spPr>
          <a:xfrm>
            <a:off x="2522589" y="434508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http://www.pastelkujeme.ic.cz/wp-content/uploads/dsc00900.jpg</a:t>
            </a:r>
          </a:p>
        </p:txBody>
      </p:sp>
      <p:sp>
        <p:nvSpPr>
          <p:cNvPr id="7" name="Obdélník 6">
            <a:hlinkClick r:id="rId7"/>
          </p:cNvPr>
          <p:cNvSpPr/>
          <p:nvPr/>
        </p:nvSpPr>
        <p:spPr>
          <a:xfrm>
            <a:off x="2547747" y="5221738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http://kvetinyexpres.cz/image/cache/data/kytice-dekuji1-950x950.JPG</a:t>
            </a:r>
          </a:p>
        </p:txBody>
      </p:sp>
      <p:sp>
        <p:nvSpPr>
          <p:cNvPr id="8" name="Obdélník 7">
            <a:hlinkClick r:id="rId8"/>
          </p:cNvPr>
          <p:cNvSpPr/>
          <p:nvPr/>
        </p:nvSpPr>
        <p:spPr>
          <a:xfrm>
            <a:off x="2562888" y="601208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http://www.minidiskoteka.cz/images/shop/image/ruzovy-slon-nahled-tricko.png</a:t>
            </a:r>
          </a:p>
        </p:txBody>
      </p:sp>
    </p:spTree>
    <p:extLst>
      <p:ext uri="{BB962C8B-B14F-4D97-AF65-F5344CB8AC3E}">
        <p14:creationId xmlns:p14="http://schemas.microsoft.com/office/powerpoint/2010/main" val="3180096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63</TotalTime>
  <Words>152</Words>
  <Application>Microsoft Office PowerPoint</Application>
  <PresentationFormat>Vlastní</PresentationFormat>
  <Paragraphs>38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Rodinná oslava -1.</vt:lpstr>
      <vt:lpstr>Vyjmenuj rodinné oslavy:</vt:lpstr>
      <vt:lpstr>Co si přejeme k narozeninám:</vt:lpstr>
      <vt:lpstr>Jaké dárky nadělujeme: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Rodinná oslava -1.</dc:title>
  <dc:creator>Luďka Pavlíková</dc:creator>
  <cp:lastModifiedBy>Pavlíkova Luďka</cp:lastModifiedBy>
  <cp:revision>10</cp:revision>
  <dcterms:created xsi:type="dcterms:W3CDTF">2012-03-30T16:26:54Z</dcterms:created>
  <dcterms:modified xsi:type="dcterms:W3CDTF">2013-05-17T18:45:13Z</dcterms:modified>
</cp:coreProperties>
</file>