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0A6CF3B-F9A2-4672-B663-B68BBD1281CC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350991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F56D4870-8E87-4E5E-A211-1B7EA93230D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633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13E2B7F-252D-4734-960D-518DFBD00A29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/>
              <a:t>Děti si připraví tabulku nebo papír a píšou slova, kroužkují dané písmenko:</a:t>
            </a:r>
          </a:p>
          <a:p>
            <a:pPr lvl="0"/>
            <a:r>
              <a:rPr lang="cs-CZ"/>
              <a:t>1.Babička  - b</a:t>
            </a:r>
          </a:p>
          <a:p>
            <a:pPr lvl="0"/>
            <a:r>
              <a:rPr lang="cs-CZ"/>
              <a:t>2.Maminčina dcera – sestra – r</a:t>
            </a:r>
          </a:p>
          <a:p>
            <a:pPr lvl="0"/>
            <a:r>
              <a:rPr lang="cs-CZ"/>
              <a:t>3.Dědečkova dcera – maminka  - a</a:t>
            </a:r>
          </a:p>
          <a:p>
            <a:pPr lvl="0"/>
            <a:r>
              <a:rPr lang="cs-CZ"/>
              <a:t>4.Tatínkova sestra – teta – t</a:t>
            </a:r>
          </a:p>
          <a:p>
            <a:pPr lvl="0"/>
            <a:r>
              <a:rPr lang="cs-CZ"/>
              <a:t>5.tatínkův bratr – strýc – r</a:t>
            </a:r>
          </a:p>
          <a:p>
            <a:pPr lvl="0"/>
            <a:r>
              <a:rPr lang="cs-CZ"/>
              <a:t>6.Babiččina maminka – ptababička – a</a:t>
            </a:r>
          </a:p>
          <a:p>
            <a:pPr lvl="0"/>
            <a:r>
              <a:rPr lang="cs-CZ"/>
              <a:t>7.Babiččin syn – tatínek – n</a:t>
            </a:r>
          </a:p>
          <a:p>
            <a:pPr lvl="0"/>
            <a:r>
              <a:rPr lang="cs-CZ"/>
              <a:t>8.Babiččin manžel – dědeček – e</a:t>
            </a:r>
          </a:p>
          <a:p>
            <a:pPr lvl="0"/>
            <a:r>
              <a:rPr lang="cs-CZ"/>
              <a:t>9.Strýcova dcera – sestřenice - c</a:t>
            </a:r>
          </a:p>
          <a:p>
            <a:pPr lvl="0"/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/>
          <p:nvPr/>
        </p:nvSpPr>
        <p:spPr>
          <a:xfrm>
            <a:off x="0" y="4262402"/>
            <a:ext cx="10080720" cy="3297244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11"/>
          <p:cNvSpPr/>
          <p:nvPr/>
        </p:nvSpPr>
        <p:spPr>
          <a:xfrm>
            <a:off x="0" y="0"/>
            <a:ext cx="10080720" cy="4262402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12"/>
          <p:cNvSpPr/>
          <p:nvPr/>
        </p:nvSpPr>
        <p:spPr>
          <a:xfrm>
            <a:off x="0" y="2923556"/>
            <a:ext cx="10080720" cy="252000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13"/>
          <p:cNvSpPr/>
          <p:nvPr/>
        </p:nvSpPr>
        <p:spPr>
          <a:xfrm>
            <a:off x="0" y="1763996"/>
            <a:ext cx="10080720" cy="562787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624678" y="5569555"/>
            <a:ext cx="6214317" cy="972363"/>
          </a:xfrm>
        </p:spPr>
        <p:txBody>
          <a:bodyPr/>
          <a:lstStyle>
            <a:lvl1pPr marL="0" indent="0">
              <a:buNone/>
              <a:defRPr>
                <a:solidFill>
                  <a:srgbClr val="212745"/>
                </a:solidFill>
                <a:latin typeface="Trebuchet MS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9C73FA-2273-4C4A-9DD2-68581EB0DC92}" type="slidenum">
              <a:t>‹#›</a:t>
            </a:fld>
            <a:endParaRPr lang="cs-CZ"/>
          </a:p>
        </p:txBody>
      </p:sp>
      <p:sp>
        <p:nvSpPr>
          <p:cNvPr id="10" name="Title 1"/>
          <p:cNvSpPr txBox="1">
            <a:spLocks noGrp="1"/>
          </p:cNvSpPr>
          <p:nvPr>
            <p:ph type="ctrTitle"/>
          </p:nvPr>
        </p:nvSpPr>
        <p:spPr>
          <a:xfrm>
            <a:off x="901442" y="3452756"/>
            <a:ext cx="7910282" cy="1976759"/>
          </a:xfrm>
        </p:spPr>
        <p:txBody>
          <a:bodyPr/>
          <a:lstStyle>
            <a:lvl1pPr marL="705596" indent="-503998" algn="l">
              <a:defRPr sz="60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11" name="Zástupný symbol pro text 10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50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CE21C7-64B6-4ABD-9CA5-4A29E5BDEC39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6" name="Content Placeholder 9"/>
          <p:cNvSpPr txBox="1">
            <a:spLocks noGrp="1"/>
          </p:cNvSpPr>
          <p:nvPr>
            <p:ph type="title" idx="4294967295"/>
          </p:nvPr>
        </p:nvSpPr>
        <p:spPr>
          <a:xfrm>
            <a:off x="1259997" y="806400"/>
            <a:ext cx="7056360" cy="3830403"/>
          </a:xfrm>
        </p:spPr>
        <p:txBody>
          <a:bodyPr/>
          <a:lstStyle>
            <a:lvl1pPr marL="251999" indent="-201597" algn="l">
              <a:spcBef>
                <a:spcPts val="600"/>
              </a:spcBef>
              <a:spcAft>
                <a:spcPts val="330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1046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4262402"/>
            <a:ext cx="10080720" cy="3297244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720" cy="4262402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2923556"/>
            <a:ext cx="10080720" cy="252000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96"/>
            <a:ext cx="10080720" cy="562787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Title 1"/>
          <p:cNvSpPr txBox="1">
            <a:spLocks noGrp="1"/>
          </p:cNvSpPr>
          <p:nvPr>
            <p:ph type="title"/>
          </p:nvPr>
        </p:nvSpPr>
        <p:spPr>
          <a:xfrm>
            <a:off x="2241358" y="2395078"/>
            <a:ext cx="6577919" cy="26712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2229480" y="5078879"/>
            <a:ext cx="6581878" cy="920883"/>
          </a:xfrm>
        </p:spPr>
        <p:txBody>
          <a:bodyPr/>
          <a:lstStyle>
            <a:lvl1pPr marL="0" indent="0" algn="r">
              <a:spcBef>
                <a:spcPts val="500"/>
              </a:spcBef>
              <a:buNone/>
              <a:defRPr sz="2200"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11AABE-1642-4D1D-A809-7B45DCD47D5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15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51B97F-4513-476C-B5C7-A7BE5A71DEAC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6" name="Content Placeholder 8"/>
          <p:cNvSpPr txBox="1">
            <a:spLocks noGrp="1"/>
          </p:cNvSpPr>
          <p:nvPr>
            <p:ph type="title" idx="4294967295"/>
          </p:nvPr>
        </p:nvSpPr>
        <p:spPr>
          <a:xfrm>
            <a:off x="1259997" y="806400"/>
            <a:ext cx="3689640" cy="3830403"/>
          </a:xfrm>
        </p:spPr>
        <p:txBody>
          <a:bodyPr/>
          <a:lstStyle>
            <a:lvl1pPr marL="251999" indent="-201597" algn="l">
              <a:spcBef>
                <a:spcPts val="600"/>
              </a:spcBef>
              <a:spcAft>
                <a:spcPts val="330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Content Placeholder 10"/>
          <p:cNvSpPr txBox="1">
            <a:spLocks noGrp="1"/>
          </p:cNvSpPr>
          <p:nvPr>
            <p:ph type="title" idx="4294967295"/>
          </p:nvPr>
        </p:nvSpPr>
        <p:spPr>
          <a:xfrm>
            <a:off x="5120996" y="806400"/>
            <a:ext cx="3689640" cy="3830403"/>
          </a:xfrm>
        </p:spPr>
        <p:txBody>
          <a:bodyPr/>
          <a:lstStyle>
            <a:lvl1pPr marL="251999" indent="-201597" algn="l">
              <a:spcBef>
                <a:spcPts val="600"/>
              </a:spcBef>
              <a:spcAft>
                <a:spcPts val="330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81204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 noGrp="1"/>
          </p:cNvSpPr>
          <p:nvPr>
            <p:ph type="body" idx="1"/>
          </p:nvPr>
        </p:nvSpPr>
        <p:spPr>
          <a:xfrm>
            <a:off x="1259997" y="806400"/>
            <a:ext cx="3689640" cy="705240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type="title"/>
          </p:nvPr>
        </p:nvSpPr>
        <p:spPr>
          <a:xfrm>
            <a:off x="1274755" y="1543680"/>
            <a:ext cx="3689640" cy="3024003"/>
          </a:xfrm>
        </p:spPr>
        <p:txBody>
          <a:bodyPr/>
          <a:lstStyle>
            <a:lvl1pPr marL="251999" indent="-201597" algn="l">
              <a:spcBef>
                <a:spcPts val="500"/>
              </a:spcBef>
              <a:spcAft>
                <a:spcPts val="330"/>
              </a:spcAft>
              <a:buSzPct val="130000"/>
              <a:defRPr sz="20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3154" y="806400"/>
            <a:ext cx="3689640" cy="705240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Content Placeholder 5"/>
          <p:cNvSpPr txBox="1">
            <a:spLocks noGrp="1"/>
          </p:cNvSpPr>
          <p:nvPr>
            <p:ph type="title" idx="4294967295"/>
          </p:nvPr>
        </p:nvSpPr>
        <p:spPr>
          <a:xfrm>
            <a:off x="5120640" y="1542236"/>
            <a:ext cx="3689640" cy="3024003"/>
          </a:xfrm>
        </p:spPr>
        <p:txBody>
          <a:bodyPr/>
          <a:lstStyle>
            <a:lvl1pPr marL="251999" indent="-201597" algn="l">
              <a:spcBef>
                <a:spcPts val="500"/>
              </a:spcBef>
              <a:spcAft>
                <a:spcPts val="330"/>
              </a:spcAft>
              <a:buSzPct val="130000"/>
              <a:defRPr sz="20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6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80D9A2-B891-4657-8E4B-9AAC2033B643}" type="slidenum">
              <a:t>‹#›</a:t>
            </a:fld>
            <a:endParaRPr lang="cs-CZ"/>
          </a:p>
        </p:txBody>
      </p:sp>
      <p:sp>
        <p:nvSpPr>
          <p:cNvPr id="9" name="Title 9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256383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2D0DE-2763-4330-9A36-1117D641B1F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30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65D1B6-572F-4AAE-8253-C9E9DA381DE4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 lIns="0" tIns="0" rIns="0" bIns="0" anchor="ctr" anchorCtr="1"/>
          <a:lstStyle>
            <a:lvl1pPr algn="ctr" hangingPunct="0">
              <a:defRPr sz="4400" b="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186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25199" y="2435760"/>
            <a:ext cx="4008601" cy="1387080"/>
          </a:xfrm>
        </p:spPr>
        <p:txBody>
          <a:bodyPr anchor="b"/>
          <a:lstStyle>
            <a:lvl1pPr marL="251999" indent="-251999" algn="l"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5064120" y="806400"/>
            <a:ext cx="4428722" cy="5395682"/>
          </a:xfrm>
        </p:spPr>
        <p:txBody>
          <a:bodyPr anchor="ctr"/>
          <a:lstStyle>
            <a:lvl1pPr marL="251999" indent="-201597" algn="l">
              <a:spcBef>
                <a:spcPts val="600"/>
              </a:spcBef>
              <a:spcAft>
                <a:spcPts val="330"/>
              </a:spcAft>
              <a:buSzPct val="130000"/>
              <a:defRPr sz="24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85839" y="3855595"/>
            <a:ext cx="3735717" cy="2358356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4B449C-7821-43C7-8345-2F4E64656D1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2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4262402"/>
            <a:ext cx="10080720" cy="3297244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8"/>
          <p:cNvSpPr/>
          <p:nvPr/>
        </p:nvSpPr>
        <p:spPr>
          <a:xfrm>
            <a:off x="0" y="0"/>
            <a:ext cx="10080720" cy="4262402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0" y="2923556"/>
            <a:ext cx="10080720" cy="252000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10"/>
          <p:cNvSpPr/>
          <p:nvPr/>
        </p:nvSpPr>
        <p:spPr>
          <a:xfrm>
            <a:off x="0" y="1763996"/>
            <a:ext cx="10080720" cy="562787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icture Placeholder 2"/>
          <p:cNvSpPr txBox="1">
            <a:spLocks noGrp="1"/>
          </p:cNvSpPr>
          <p:nvPr>
            <p:ph type="title"/>
          </p:nvPr>
        </p:nvSpPr>
        <p:spPr>
          <a:xfrm>
            <a:off x="4933444" y="1259997"/>
            <a:ext cx="4536356" cy="3447717"/>
          </a:xfrm>
          <a:solidFill>
            <a:srgbClr val="8CC9F7"/>
          </a:solidFill>
        </p:spPr>
        <p:txBody>
          <a:bodyPr anchorCtr="1"/>
          <a:lstStyle>
            <a:lvl1pPr marL="0" indent="0" algn="ctr">
              <a:spcBef>
                <a:spcPts val="500"/>
              </a:spcBef>
              <a:spcAft>
                <a:spcPts val="330"/>
              </a:spcAft>
              <a:buNone/>
              <a:defRPr sz="2200" b="0">
                <a:solidFill>
                  <a:srgbClr val="404040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7" name="Text Placeholder 3"/>
          <p:cNvSpPr txBox="1">
            <a:spLocks noGrp="1"/>
          </p:cNvSpPr>
          <p:nvPr>
            <p:ph type="body" idx="2"/>
          </p:nvPr>
        </p:nvSpPr>
        <p:spPr>
          <a:xfrm>
            <a:off x="967682" y="1113839"/>
            <a:ext cx="4072316" cy="2384279"/>
          </a:xfrm>
        </p:spPr>
        <p:txBody>
          <a:bodyPr anchor="b"/>
          <a:lstStyle>
            <a:lvl1pPr marL="201597">
              <a:spcBef>
                <a:spcPts val="400"/>
              </a:spcBef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924426-3548-415F-BD47-EAA84B7D3DCD}" type="slidenum">
              <a:t>‹#›</a:t>
            </a:fld>
            <a:endParaRPr lang="cs-CZ"/>
          </a:p>
        </p:txBody>
      </p:sp>
      <p:sp>
        <p:nvSpPr>
          <p:cNvPr id="11" name="Title 1"/>
          <p:cNvSpPr txBox="1">
            <a:spLocks noGrp="1"/>
          </p:cNvSpPr>
          <p:nvPr>
            <p:ph type="title" idx="4294967295"/>
          </p:nvPr>
        </p:nvSpPr>
        <p:spPr>
          <a:xfrm>
            <a:off x="801718" y="4921200"/>
            <a:ext cx="7037277" cy="1259997"/>
          </a:xfrm>
        </p:spPr>
        <p:txBody>
          <a:bodyPr anchor="b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361102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2100239" y="806400"/>
            <a:ext cx="7056360" cy="38304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68FAE3-69FC-4F4D-AC76-985EC7E49EB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877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1271875" y="415082"/>
            <a:ext cx="2267995" cy="5774399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3664439" y="806400"/>
            <a:ext cx="5324039" cy="539568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DC6FF6-FCFA-4738-948D-2A95AD413E4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2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6044" y="2348398"/>
            <a:ext cx="8568531" cy="16204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097" y="4283817"/>
            <a:ext cx="7056433" cy="1931916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35027C-0496-4CFD-BEC2-AD7D23B6FFF7}" type="datetime1">
              <a:rPr lang="cs-CZ"/>
              <a:pPr lvl="0"/>
              <a:t>18.5.2013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15AF30-5664-47DA-AC35-99A463EF34C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98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5627875"/>
            <a:ext cx="10080720" cy="1931761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720" cy="5627875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4153680"/>
            <a:ext cx="10080720" cy="252000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96"/>
            <a:ext cx="10080720" cy="562787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Title Placeholder 1"/>
          <p:cNvSpPr txBox="1">
            <a:spLocks noGrp="1"/>
          </p:cNvSpPr>
          <p:nvPr>
            <p:ph type="title"/>
          </p:nvPr>
        </p:nvSpPr>
        <p:spPr>
          <a:xfrm>
            <a:off x="1977115" y="4819683"/>
            <a:ext cx="7179475" cy="1259997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1259997" y="807122"/>
            <a:ext cx="7056360" cy="3830403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804361" y="6803638"/>
            <a:ext cx="277200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03998" y="6803638"/>
            <a:ext cx="369612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4200122" y="6803638"/>
            <a:ext cx="2015995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1" i="0" u="none" strike="noStrike" kern="1200" cap="none" spc="0" baseline="0">
                <a:solidFill>
                  <a:srgbClr val="7F7F7F"/>
                </a:solidFill>
                <a:uFillTx/>
                <a:latin typeface="Trebuchet MS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1883A2EA-78F1-4EBF-B5D8-F3D28C2FA103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352802" marR="0" lvl="0" indent="-352802" algn="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C3260C"/>
        </a:buClr>
        <a:buSzPct val="45000"/>
        <a:buFont typeface="StarSymbol"/>
        <a:buChar char="●"/>
        <a:tabLst/>
        <a:defRPr lang="cs-CZ" sz="5100" b="1" i="0" u="none" strike="noStrike" kern="1200" cap="none" spc="0" baseline="0">
          <a:solidFill>
            <a:srgbClr val="000000"/>
          </a:solidFill>
          <a:uFillTx/>
          <a:latin typeface="Trebuchet MS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Clr>
          <a:srgbClr val="C3260C"/>
        </a:buClr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40404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C3260C"/>
        </a:buClr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404040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C3260C"/>
        </a:buClr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40404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C3260C"/>
        </a:buClr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404040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C3260C"/>
        </a:buClr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40404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g.cas.sk/img/8/article/354699_babicka-babka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orty.artmama.cz/sites/dorty.artmama.cz/files/images/old/f/6/2/Dort-z%20l%C3%A1sky%20p%C5%99ej%C3%AD%20vnou%C4%8Data-zmen%C5%A1enina.JPG" TargetMode="External"/><Relationship Id="rId5" Type="http://schemas.openxmlformats.org/officeDocument/2006/relationships/hyperlink" Target="http://www.kosternovi.eu/dorty/images/big/cokoladovy-dort.jpg" TargetMode="External"/><Relationship Id="rId4" Type="http://schemas.openxmlformats.org/officeDocument/2006/relationships/hyperlink" Target="http://www.atelierkytice.cz/galerie/gerbery/eva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reckovplzen.cz/fotky17967/fotos/_vyr_434kos_vyjimecny-muz.jpg" TargetMode="External"/><Relationship Id="rId7" Type="http://schemas.openxmlformats.org/officeDocument/2006/relationships/hyperlink" Target="http://www.dekorace-aligator.cz/fotky12855/fotos/gen320/gen__vyr_1089GE018-X.jpg" TargetMode="External"/><Relationship Id="rId2" Type="http://schemas.openxmlformats.org/officeDocument/2006/relationships/hyperlink" Target="http://www.vyuka-ict.ic.cz/obrazky/IBM%20PC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otky.diecast.cz/Kniha_800.jpg" TargetMode="External"/><Relationship Id="rId5" Type="http://schemas.openxmlformats.org/officeDocument/2006/relationships/hyperlink" Target="http://www.net-market.cz/pictures/products/sporten-tector-07-08-vazani-tyrolia-sl-100-sjezdove-lyze-10747.jpg" TargetMode="External"/><Relationship Id="rId4" Type="http://schemas.openxmlformats.org/officeDocument/2006/relationships/hyperlink" Target="http://www.virginsports.cz/pic_zbozi/71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7944" y="611485"/>
            <a:ext cx="7056433" cy="1931916"/>
          </a:xfrm>
        </p:spPr>
        <p:txBody>
          <a:bodyPr/>
          <a:lstStyle/>
          <a:p>
            <a:r>
              <a:rPr lang="cs-CZ" dirty="0" smtClean="0"/>
              <a:t>Prezentace je určena k opakování učiva o rodinné oslavě.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43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878043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u="sng" dirty="0">
                <a:solidFill>
                  <a:srgbClr val="FF420E"/>
                </a:solidFill>
                <a:effectLst>
                  <a:outerShdw dist="17962" dir="2700000">
                    <a:srgbClr val="000000"/>
                  </a:outerShdw>
                </a:effectLst>
              </a:rPr>
              <a:t>Rodinná oslava – 2.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3145316"/>
            <a:ext cx="9072722" cy="2235241"/>
          </a:xfrm>
        </p:spPr>
        <p:txBody>
          <a:bodyPr anchor="ctr" anchorCtr="1">
            <a:spAutoFit/>
          </a:bodyPr>
          <a:lstStyle/>
          <a:p>
            <a:pPr marL="0" lvl="0" indent="0" algn="ctr">
              <a:spcBef>
                <a:spcPts val="600"/>
              </a:spcBef>
              <a:spcAft>
                <a:spcPts val="330"/>
              </a:spcAft>
              <a:buNone/>
            </a:pPr>
            <a:r>
              <a:rPr lang="cs-CZ" sz="2400">
                <a:latin typeface="Trebuchet MS" pitchFamily="18"/>
              </a:rPr>
              <a:t>Babička má narozeniny,</a:t>
            </a:r>
          </a:p>
          <a:p>
            <a:pPr marL="0" lvl="0" indent="0" algn="ctr">
              <a:spcBef>
                <a:spcPts val="600"/>
              </a:spcBef>
              <a:spcAft>
                <a:spcPts val="330"/>
              </a:spcAft>
              <a:buNone/>
            </a:pPr>
            <a:r>
              <a:rPr lang="cs-CZ" sz="2400">
                <a:latin typeface="Trebuchet MS" pitchFamily="18"/>
              </a:rPr>
              <a:t>my máme přání,</a:t>
            </a:r>
          </a:p>
          <a:p>
            <a:pPr marL="0" lvl="0" indent="0" algn="ctr">
              <a:spcBef>
                <a:spcPts val="600"/>
              </a:spcBef>
              <a:spcAft>
                <a:spcPts val="330"/>
              </a:spcAft>
              <a:buNone/>
            </a:pPr>
            <a:r>
              <a:rPr lang="cs-CZ" sz="2400">
                <a:latin typeface="Trebuchet MS" pitchFamily="18"/>
              </a:rPr>
              <a:t>štěstí, zdraví, štěstí, zdraví,</a:t>
            </a:r>
          </a:p>
          <a:p>
            <a:pPr marL="0" lvl="0" indent="0" algn="ctr">
              <a:spcBef>
                <a:spcPts val="600"/>
              </a:spcBef>
              <a:spcAft>
                <a:spcPts val="330"/>
              </a:spcAft>
              <a:buNone/>
            </a:pPr>
            <a:r>
              <a:rPr lang="cs-CZ" sz="2400">
                <a:latin typeface="Trebuchet MS" pitchFamily="18"/>
              </a:rPr>
              <a:t>hlavně to zdraví.</a:t>
            </a:r>
          </a:p>
          <a:p>
            <a:pPr marL="0" lvl="0" indent="0" algn="ctr">
              <a:spcBef>
                <a:spcPts val="600"/>
              </a:spcBef>
              <a:spcAft>
                <a:spcPts val="330"/>
              </a:spcAft>
              <a:buNone/>
            </a:pPr>
            <a:endParaRPr lang="cs-CZ" sz="2400">
              <a:latin typeface="Trebuchet MS" pitchFamily="18"/>
            </a:endParaRPr>
          </a:p>
        </p:txBody>
      </p:sp>
      <p:pic>
        <p:nvPicPr>
          <p:cNvPr id="1026" name="Picture 2" descr="http://img.cas.sk/img/8/article/354699_babicka-bab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27" y="1115541"/>
            <a:ext cx="298756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atelierkytice.cz/galerie/gerbery/ev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27" y="4607706"/>
            <a:ext cx="222196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kosternovi.eu/dorty/images/big/cokoladovy-dor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627" y="1115541"/>
            <a:ext cx="3370672" cy="252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dorty.artmama.cz/sites/dorty.artmama.cz/files/images/old/f/6/2/Dort-z%20l%C3%A1sky%20p%C5%99ej%C3%AD%20vnou%C4%8Data-zmen%C5%A1enin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771" y="4512460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 dirty="0">
                <a:solidFill>
                  <a:srgbClr val="FF420E"/>
                </a:solidFill>
                <a:effectLst>
                  <a:outerShdw dist="17962" dir="2700000">
                    <a:srgbClr val="000000"/>
                  </a:outerShdw>
                </a:effectLst>
              </a:rPr>
              <a:t>Vyber dárky pro babičku:</a:t>
            </a:r>
          </a:p>
        </p:txBody>
      </p:sp>
      <p:pic>
        <p:nvPicPr>
          <p:cNvPr id="2050" name="Picture 2" descr="https://encrypted-tbn3.gstatic.com/images?q=tbn:ANd9GcR7_hKuk7ag4XSMaqGRL2-1hQOLqUpB351TRXRhB8JPJ0YQpmuyb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86" y="1566382"/>
            <a:ext cx="2641096" cy="201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dareckovplzen.cz/fotky17967/fotos/_vyr_434kos_vyjimecny-mu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160" y="1224395"/>
            <a:ext cx="2413029" cy="259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virginsports.cz/pic_zbozi/71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7562" y="1566382"/>
            <a:ext cx="2924870" cy="248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net-market.cz/pictures/products/sporten-tector-07-08-vazani-tyrolia-sl-100-sjezdove-lyze-1074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07" y="4249195"/>
            <a:ext cx="1226070" cy="314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fotky.diecast.cz/Kniha_80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556" y="4357569"/>
            <a:ext cx="3940439" cy="263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dekorace-aligator.cz/fotky12855/fotos/gen320/gen__vyr_1089GE018-X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997" y="4231989"/>
            <a:ext cx="3048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FF420E"/>
                </a:solidFill>
                <a:effectLst>
                  <a:outerShdw dist="17962" dir="2700000">
                    <a:srgbClr val="000000"/>
                  </a:outerShdw>
                </a:effectLst>
              </a:rPr>
              <a:t>Kdo může ještě přijít přát babičce?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07997" y="1800362"/>
            <a:ext cx="9072722" cy="5510156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/>
              <a:t>Tatínkova maminka – 3.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Maminčina dcera – 5.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Dědečkova dcera – 2.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Tatínkova sestra – 1.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Tatínkův bratr – 3.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Babiččina maminka – 5.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Babiččin syn – 5.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Babiččin manžel – 4. písmeno</a:t>
            </a:r>
          </a:p>
          <a:p>
            <a:pPr lvl="0">
              <a:lnSpc>
                <a:spcPct val="90000"/>
              </a:lnSpc>
            </a:pPr>
            <a:r>
              <a:rPr lang="cs-CZ"/>
              <a:t>Strýcova dcera – 9. písmeno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-1260722"/>
            <a:ext cx="9072000" cy="4464496"/>
          </a:xfrm>
        </p:spPr>
        <p:txBody>
          <a:bodyPr/>
          <a:lstStyle/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Zdroje: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51527" y="219566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http://img.cas.sk/img/8/article/354699_babicka-babka.jpg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51714" y="3798346"/>
            <a:ext cx="50415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http://www.atelierkytice.cz/galerie/gerbery/eva.jpg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520950" y="313350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http://www.kosternovi.eu/dorty/images/big/cokoladovy-dort.jpg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488690" y="4364469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http://dorty.artmama.cz/sites/dorty.artmama.cz/files/images/old/f/6/2/Dort-z%20l%C3%A1sky%20p%C5%99ej%C3%AD%20vnou%C4%8Data-zmen%C5%A1enina.JPG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6540" y="1331565"/>
            <a:ext cx="5032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http://www.vyuka-ict.ic.cz/obrazky/IBM%20PC2.jpg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06413" y="197963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http://www.dareckovplzen.cz/fotky17967/fotos/_vyr_434kos_vyjimecny-muz.jpg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38196" y="2915741"/>
            <a:ext cx="443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http://www.virginsports.cz/pic_zbozi/713.jpg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20950" y="3779838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http://www.net-market.cz/pictures/products/sporten-tector-07-08-vazani-tyrolia-sl-100-sjezdove-lyze-10747.jpg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571556" y="5003973"/>
            <a:ext cx="36649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http://fotky.diecast.cz/Kniha_800.jpg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571556" y="565204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http://www.dekorace-aligator.cz/fotky12855/fotos/gen320/gen__vyr_1089GE018-X.jpg</a:t>
            </a:r>
          </a:p>
        </p:txBody>
      </p:sp>
    </p:spTree>
    <p:extLst>
      <p:ext uri="{BB962C8B-B14F-4D97-AF65-F5344CB8AC3E}">
        <p14:creationId xmlns:p14="http://schemas.microsoft.com/office/powerpoint/2010/main" val="426928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</TotalTime>
  <Words>203</Words>
  <Application>Microsoft Office PowerPoint</Application>
  <PresentationFormat>Vlastní</PresentationFormat>
  <Paragraphs>44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Rodinná oslava – 2.</vt:lpstr>
      <vt:lpstr>Vyber dárky pro babičku:</vt:lpstr>
      <vt:lpstr>Kdo může ještě přijít přát babičce?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6</cp:revision>
  <dcterms:created xsi:type="dcterms:W3CDTF">2012-04-05T18:55:06Z</dcterms:created>
  <dcterms:modified xsi:type="dcterms:W3CDTF">2013-05-18T07:39:14Z</dcterms:modified>
</cp:coreProperties>
</file>